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483" r:id="rId2"/>
    <p:sldId id="895" r:id="rId3"/>
    <p:sldId id="937" r:id="rId4"/>
    <p:sldId id="336" r:id="rId5"/>
    <p:sldId id="932" r:id="rId6"/>
    <p:sldId id="933" r:id="rId7"/>
    <p:sldId id="938" r:id="rId8"/>
    <p:sldId id="939" r:id="rId9"/>
    <p:sldId id="942" r:id="rId10"/>
    <p:sldId id="940" r:id="rId11"/>
    <p:sldId id="941" r:id="rId12"/>
    <p:sldId id="935" r:id="rId13"/>
    <p:sldId id="934" r:id="rId14"/>
    <p:sldId id="936" r:id="rId15"/>
    <p:sldId id="865" r:id="rId16"/>
  </p:sldIdLst>
  <p:sldSz cx="12192000" cy="6858000"/>
  <p:notesSz cx="6858000" cy="9144000"/>
  <p:defaultTextStyle>
    <a:defPPr>
      <a:defRPr lang="en-U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C0C769-4393-4030-AC55-0E0B47F4837C}" v="64" dt="2024-05-22T02:06:09.4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rof. Michael Mawa" userId="849dccfe-15ed-4e73-9fe5-dcd375af3c11" providerId="ADAL" clId="{D3C0C769-4393-4030-AC55-0E0B47F4837C}"/>
    <pc:docChg chg="custSel addSld delSld modSld sldOrd delMainMaster">
      <pc:chgData name="Prof. Michael Mawa" userId="849dccfe-15ed-4e73-9fe5-dcd375af3c11" providerId="ADAL" clId="{D3C0C769-4393-4030-AC55-0E0B47F4837C}" dt="2024-05-22T02:13:21.830" v="245" actId="2711"/>
      <pc:docMkLst>
        <pc:docMk/>
      </pc:docMkLst>
      <pc:sldChg chg="del">
        <pc:chgData name="Prof. Michael Mawa" userId="849dccfe-15ed-4e73-9fe5-dcd375af3c11" providerId="ADAL" clId="{D3C0C769-4393-4030-AC55-0E0B47F4837C}" dt="2024-05-22T01:47:39.575" v="23" actId="47"/>
        <pc:sldMkLst>
          <pc:docMk/>
          <pc:sldMk cId="567763936" sldId="256"/>
        </pc:sldMkLst>
      </pc:sldChg>
      <pc:sldChg chg="modSp add del mod">
        <pc:chgData name="Prof. Michael Mawa" userId="849dccfe-15ed-4e73-9fe5-dcd375af3c11" providerId="ADAL" clId="{D3C0C769-4393-4030-AC55-0E0B47F4837C}" dt="2024-05-22T02:06:58.777" v="205" actId="403"/>
        <pc:sldMkLst>
          <pc:docMk/>
          <pc:sldMk cId="3774239951" sldId="336"/>
        </pc:sldMkLst>
        <pc:spChg chg="mod">
          <ac:chgData name="Prof. Michael Mawa" userId="849dccfe-15ed-4e73-9fe5-dcd375af3c11" providerId="ADAL" clId="{D3C0C769-4393-4030-AC55-0E0B47F4837C}" dt="2024-05-22T01:51:21.203" v="74" actId="1036"/>
          <ac:spMkLst>
            <pc:docMk/>
            <pc:sldMk cId="3774239951" sldId="336"/>
            <ac:spMk id="4" creationId="{00000000-0000-0000-0000-000000000000}"/>
          </ac:spMkLst>
        </pc:spChg>
        <pc:spChg chg="mod">
          <ac:chgData name="Prof. Michael Mawa" userId="849dccfe-15ed-4e73-9fe5-dcd375af3c11" providerId="ADAL" clId="{D3C0C769-4393-4030-AC55-0E0B47F4837C}" dt="2024-05-22T01:51:02.088" v="68" actId="1036"/>
          <ac:spMkLst>
            <pc:docMk/>
            <pc:sldMk cId="3774239951" sldId="336"/>
            <ac:spMk id="5" creationId="{C0ECA40F-74FD-3C44-9C19-E5483827ABA7}"/>
          </ac:spMkLst>
        </pc:spChg>
        <pc:spChg chg="mod">
          <ac:chgData name="Prof. Michael Mawa" userId="849dccfe-15ed-4e73-9fe5-dcd375af3c11" providerId="ADAL" clId="{D3C0C769-4393-4030-AC55-0E0B47F4837C}" dt="2024-05-22T02:06:58.777" v="205" actId="403"/>
          <ac:spMkLst>
            <pc:docMk/>
            <pc:sldMk cId="3774239951" sldId="336"/>
            <ac:spMk id="27650" creationId="{00000000-0000-0000-0000-000000000000}"/>
          </ac:spMkLst>
        </pc:spChg>
      </pc:sldChg>
      <pc:sldChg chg="delSp modSp add del mod ord">
        <pc:chgData name="Prof. Michael Mawa" userId="849dccfe-15ed-4e73-9fe5-dcd375af3c11" providerId="ADAL" clId="{D3C0C769-4393-4030-AC55-0E0B47F4837C}" dt="2024-05-22T02:13:21.830" v="245" actId="2711"/>
        <pc:sldMkLst>
          <pc:docMk/>
          <pc:sldMk cId="3284278974" sldId="483"/>
        </pc:sldMkLst>
        <pc:spChg chg="mod">
          <ac:chgData name="Prof. Michael Mawa" userId="849dccfe-15ed-4e73-9fe5-dcd375af3c11" providerId="ADAL" clId="{D3C0C769-4393-4030-AC55-0E0B47F4837C}" dt="2024-05-22T01:47:05.453" v="13" actId="14100"/>
          <ac:spMkLst>
            <pc:docMk/>
            <pc:sldMk cId="3284278974" sldId="483"/>
            <ac:spMk id="3" creationId="{BF6A286C-9CD1-2F33-F978-6AF8469DECC5}"/>
          </ac:spMkLst>
        </pc:spChg>
        <pc:spChg chg="mod">
          <ac:chgData name="Prof. Michael Mawa" userId="849dccfe-15ed-4e73-9fe5-dcd375af3c11" providerId="ADAL" clId="{D3C0C769-4393-4030-AC55-0E0B47F4837C}" dt="2024-05-22T02:13:21.830" v="245" actId="2711"/>
          <ac:spMkLst>
            <pc:docMk/>
            <pc:sldMk cId="3284278974" sldId="483"/>
            <ac:spMk id="7" creationId="{C5C65B8B-D221-B367-4EC2-2630E083A2C7}"/>
          </ac:spMkLst>
        </pc:spChg>
        <pc:spChg chg="mod">
          <ac:chgData name="Prof. Michael Mawa" userId="849dccfe-15ed-4e73-9fe5-dcd375af3c11" providerId="ADAL" clId="{D3C0C769-4393-4030-AC55-0E0B47F4837C}" dt="2024-05-22T01:48:06.204" v="25" actId="1076"/>
          <ac:spMkLst>
            <pc:docMk/>
            <pc:sldMk cId="3284278974" sldId="483"/>
            <ac:spMk id="8" creationId="{F5A32C32-5ED7-4E61-76F5-F7954B74F0EC}"/>
          </ac:spMkLst>
        </pc:spChg>
        <pc:picChg chg="del">
          <ac:chgData name="Prof. Michael Mawa" userId="849dccfe-15ed-4e73-9fe5-dcd375af3c11" providerId="ADAL" clId="{D3C0C769-4393-4030-AC55-0E0B47F4837C}" dt="2024-05-22T01:46:24.848" v="9" actId="478"/>
          <ac:picMkLst>
            <pc:docMk/>
            <pc:sldMk cId="3284278974" sldId="483"/>
            <ac:picMk id="4" creationId="{BA46C938-F31D-16E1-0A0F-2366D2CB6BB7}"/>
          </ac:picMkLst>
        </pc:picChg>
      </pc:sldChg>
      <pc:sldChg chg="modSp mod">
        <pc:chgData name="Prof. Michael Mawa" userId="849dccfe-15ed-4e73-9fe5-dcd375af3c11" providerId="ADAL" clId="{D3C0C769-4393-4030-AC55-0E0B47F4837C}" dt="2024-05-22T01:56:54.458" v="140" actId="403"/>
        <pc:sldMkLst>
          <pc:docMk/>
          <pc:sldMk cId="0" sldId="865"/>
        </pc:sldMkLst>
        <pc:spChg chg="mod">
          <ac:chgData name="Prof. Michael Mawa" userId="849dccfe-15ed-4e73-9fe5-dcd375af3c11" providerId="ADAL" clId="{D3C0C769-4393-4030-AC55-0E0B47F4837C}" dt="2024-05-22T01:56:54.458" v="140" actId="403"/>
          <ac:spMkLst>
            <pc:docMk/>
            <pc:sldMk cId="0" sldId="865"/>
            <ac:spMk id="3" creationId="{FC258C55-4655-442A-BABF-3A939C58CCF1}"/>
          </ac:spMkLst>
        </pc:spChg>
      </pc:sldChg>
      <pc:sldChg chg="modSp modAnim">
        <pc:chgData name="Prof. Michael Mawa" userId="849dccfe-15ed-4e73-9fe5-dcd375af3c11" providerId="ADAL" clId="{D3C0C769-4393-4030-AC55-0E0B47F4837C}" dt="2024-05-22T02:05:05.096" v="191" actId="20577"/>
        <pc:sldMkLst>
          <pc:docMk/>
          <pc:sldMk cId="0" sldId="895"/>
        </pc:sldMkLst>
        <pc:spChg chg="mod">
          <ac:chgData name="Prof. Michael Mawa" userId="849dccfe-15ed-4e73-9fe5-dcd375af3c11" providerId="ADAL" clId="{D3C0C769-4393-4030-AC55-0E0B47F4837C}" dt="2024-05-22T02:05:05.096" v="191" actId="20577"/>
          <ac:spMkLst>
            <pc:docMk/>
            <pc:sldMk cId="0" sldId="895"/>
            <ac:spMk id="7172" creationId="{A70C7E90-CF2D-4D47-9F8D-68582AA2FFD0}"/>
          </ac:spMkLst>
        </pc:spChg>
      </pc:sldChg>
      <pc:sldChg chg="add del">
        <pc:chgData name="Prof. Michael Mawa" userId="849dccfe-15ed-4e73-9fe5-dcd375af3c11" providerId="ADAL" clId="{D3C0C769-4393-4030-AC55-0E0B47F4837C}" dt="2024-05-22T02:02:52.643" v="142"/>
        <pc:sldMkLst>
          <pc:docMk/>
          <pc:sldMk cId="1178924420" sldId="932"/>
        </pc:sldMkLst>
      </pc:sldChg>
      <pc:sldChg chg="modSp add del mod">
        <pc:chgData name="Prof. Michael Mawa" userId="849dccfe-15ed-4e73-9fe5-dcd375af3c11" providerId="ADAL" clId="{D3C0C769-4393-4030-AC55-0E0B47F4837C}" dt="2024-05-22T02:08:22.252" v="207" actId="403"/>
        <pc:sldMkLst>
          <pc:docMk/>
          <pc:sldMk cId="1374802960" sldId="933"/>
        </pc:sldMkLst>
        <pc:spChg chg="mod">
          <ac:chgData name="Prof. Michael Mawa" userId="849dccfe-15ed-4e73-9fe5-dcd375af3c11" providerId="ADAL" clId="{D3C0C769-4393-4030-AC55-0E0B47F4837C}" dt="2024-05-22T02:08:22.252" v="207" actId="403"/>
          <ac:spMkLst>
            <pc:docMk/>
            <pc:sldMk cId="1374802960" sldId="933"/>
            <ac:spMk id="2" creationId="{ADB3D956-EF02-7C56-D159-ED9EC0736FBC}"/>
          </ac:spMkLst>
        </pc:spChg>
        <pc:spChg chg="mod">
          <ac:chgData name="Prof. Michael Mawa" userId="849dccfe-15ed-4e73-9fe5-dcd375af3c11" providerId="ADAL" clId="{D3C0C769-4393-4030-AC55-0E0B47F4837C}" dt="2024-05-22T01:52:29.640" v="87" actId="207"/>
          <ac:spMkLst>
            <pc:docMk/>
            <pc:sldMk cId="1374802960" sldId="933"/>
            <ac:spMk id="3" creationId="{DC2735D0-63D2-3C02-2638-4B20F5745E9E}"/>
          </ac:spMkLst>
        </pc:spChg>
      </pc:sldChg>
      <pc:sldChg chg="modSp mod">
        <pc:chgData name="Prof. Michael Mawa" userId="849dccfe-15ed-4e73-9fe5-dcd375af3c11" providerId="ADAL" clId="{D3C0C769-4393-4030-AC55-0E0B47F4837C}" dt="2024-05-22T01:53:56.187" v="116" actId="6549"/>
        <pc:sldMkLst>
          <pc:docMk/>
          <pc:sldMk cId="1933927753" sldId="935"/>
        </pc:sldMkLst>
        <pc:spChg chg="mod">
          <ac:chgData name="Prof. Michael Mawa" userId="849dccfe-15ed-4e73-9fe5-dcd375af3c11" providerId="ADAL" clId="{D3C0C769-4393-4030-AC55-0E0B47F4837C}" dt="2024-05-22T01:53:56.187" v="116" actId="6549"/>
          <ac:spMkLst>
            <pc:docMk/>
            <pc:sldMk cId="1933927753" sldId="935"/>
            <ac:spMk id="3" creationId="{8BA30ECE-1DF2-F3C7-C86A-9C5666429A08}"/>
          </ac:spMkLst>
        </pc:spChg>
      </pc:sldChg>
      <pc:sldChg chg="modSp mod">
        <pc:chgData name="Prof. Michael Mawa" userId="849dccfe-15ed-4e73-9fe5-dcd375af3c11" providerId="ADAL" clId="{D3C0C769-4393-4030-AC55-0E0B47F4837C}" dt="2024-05-22T01:56:36.094" v="137" actId="14100"/>
        <pc:sldMkLst>
          <pc:docMk/>
          <pc:sldMk cId="2247109683" sldId="936"/>
        </pc:sldMkLst>
        <pc:spChg chg="mod">
          <ac:chgData name="Prof. Michael Mawa" userId="849dccfe-15ed-4e73-9fe5-dcd375af3c11" providerId="ADAL" clId="{D3C0C769-4393-4030-AC55-0E0B47F4837C}" dt="2024-05-22T01:56:31.605" v="136" actId="1037"/>
          <ac:spMkLst>
            <pc:docMk/>
            <pc:sldMk cId="2247109683" sldId="936"/>
            <ac:spMk id="3" creationId="{6B81C2A4-CBD4-0B5F-A7F5-E21D4EC5C049}"/>
          </ac:spMkLst>
        </pc:spChg>
        <pc:picChg chg="mod">
          <ac:chgData name="Prof. Michael Mawa" userId="849dccfe-15ed-4e73-9fe5-dcd375af3c11" providerId="ADAL" clId="{D3C0C769-4393-4030-AC55-0E0B47F4837C}" dt="2024-05-22T01:56:36.094" v="137" actId="14100"/>
          <ac:picMkLst>
            <pc:docMk/>
            <pc:sldMk cId="2247109683" sldId="936"/>
            <ac:picMk id="1026" creationId="{8F42BBF0-DCCB-CDB4-13AB-4307A739935A}"/>
          </ac:picMkLst>
        </pc:picChg>
      </pc:sldChg>
      <pc:sldChg chg="modSp add del mod">
        <pc:chgData name="Prof. Michael Mawa" userId="849dccfe-15ed-4e73-9fe5-dcd375af3c11" providerId="ADAL" clId="{D3C0C769-4393-4030-AC55-0E0B47F4837C}" dt="2024-05-22T02:07:14.814" v="206" actId="14100"/>
        <pc:sldMkLst>
          <pc:docMk/>
          <pc:sldMk cId="3463465298" sldId="937"/>
        </pc:sldMkLst>
        <pc:spChg chg="mod">
          <ac:chgData name="Prof. Michael Mawa" userId="849dccfe-15ed-4e73-9fe5-dcd375af3c11" providerId="ADAL" clId="{D3C0C769-4393-4030-AC55-0E0B47F4837C}" dt="2024-05-22T02:07:14.814" v="206" actId="14100"/>
          <ac:spMkLst>
            <pc:docMk/>
            <pc:sldMk cId="3463465298" sldId="937"/>
            <ac:spMk id="7171" creationId="{BDF43BD1-63FD-4E26-9AF4-2DDFB10BAB1A}"/>
          </ac:spMkLst>
        </pc:spChg>
        <pc:spChg chg="mod">
          <ac:chgData name="Prof. Michael Mawa" userId="849dccfe-15ed-4e73-9fe5-dcd375af3c11" providerId="ADAL" clId="{D3C0C769-4393-4030-AC55-0E0B47F4837C}" dt="2024-05-22T02:06:09.412" v="201" actId="20577"/>
          <ac:spMkLst>
            <pc:docMk/>
            <pc:sldMk cId="3463465298" sldId="937"/>
            <ac:spMk id="7172" creationId="{A70C7E90-CF2D-4D47-9F8D-68582AA2FFD0}"/>
          </ac:spMkLst>
        </pc:spChg>
      </pc:sldChg>
      <pc:sldChg chg="add del">
        <pc:chgData name="Prof. Michael Mawa" userId="849dccfe-15ed-4e73-9fe5-dcd375af3c11" providerId="ADAL" clId="{D3C0C769-4393-4030-AC55-0E0B47F4837C}" dt="2024-05-22T02:02:52.643" v="142"/>
        <pc:sldMkLst>
          <pc:docMk/>
          <pc:sldMk cId="3206930748" sldId="938"/>
        </pc:sldMkLst>
      </pc:sldChg>
      <pc:sldChg chg="add del">
        <pc:chgData name="Prof. Michael Mawa" userId="849dccfe-15ed-4e73-9fe5-dcd375af3c11" providerId="ADAL" clId="{D3C0C769-4393-4030-AC55-0E0B47F4837C}" dt="2024-05-22T02:02:52.643" v="142"/>
        <pc:sldMkLst>
          <pc:docMk/>
          <pc:sldMk cId="671668950" sldId="939"/>
        </pc:sldMkLst>
      </pc:sldChg>
      <pc:sldChg chg="modSp add del mod">
        <pc:chgData name="Prof. Michael Mawa" userId="849dccfe-15ed-4e73-9fe5-dcd375af3c11" providerId="ADAL" clId="{D3C0C769-4393-4030-AC55-0E0B47F4837C}" dt="2024-05-22T02:12:19.658" v="244" actId="20577"/>
        <pc:sldMkLst>
          <pc:docMk/>
          <pc:sldMk cId="2747045142" sldId="940"/>
        </pc:sldMkLst>
        <pc:spChg chg="mod">
          <ac:chgData name="Prof. Michael Mawa" userId="849dccfe-15ed-4e73-9fe5-dcd375af3c11" providerId="ADAL" clId="{D3C0C769-4393-4030-AC55-0E0B47F4837C}" dt="2024-05-22T02:12:19.658" v="244" actId="20577"/>
          <ac:spMkLst>
            <pc:docMk/>
            <pc:sldMk cId="2747045142" sldId="940"/>
            <ac:spMk id="3" creationId="{85A56125-8BCA-5D68-4870-661C7A07C86C}"/>
          </ac:spMkLst>
        </pc:spChg>
      </pc:sldChg>
      <pc:sldChg chg="modSp add mod">
        <pc:chgData name="Prof. Michael Mawa" userId="849dccfe-15ed-4e73-9fe5-dcd375af3c11" providerId="ADAL" clId="{D3C0C769-4393-4030-AC55-0E0B47F4837C}" dt="2024-05-22T02:11:38.820" v="242" actId="1076"/>
        <pc:sldMkLst>
          <pc:docMk/>
          <pc:sldMk cId="956389070" sldId="942"/>
        </pc:sldMkLst>
        <pc:spChg chg="mod">
          <ac:chgData name="Prof. Michael Mawa" userId="849dccfe-15ed-4e73-9fe5-dcd375af3c11" providerId="ADAL" clId="{D3C0C769-4393-4030-AC55-0E0B47F4837C}" dt="2024-05-22T02:03:18.615" v="143" actId="403"/>
          <ac:spMkLst>
            <pc:docMk/>
            <pc:sldMk cId="956389070" sldId="942"/>
            <ac:spMk id="2" creationId="{82AA6FDF-A481-7FBC-DBA5-D8BA108F0BA7}"/>
          </ac:spMkLst>
        </pc:spChg>
        <pc:spChg chg="mod">
          <ac:chgData name="Prof. Michael Mawa" userId="849dccfe-15ed-4e73-9fe5-dcd375af3c11" providerId="ADAL" clId="{D3C0C769-4393-4030-AC55-0E0B47F4837C}" dt="2024-05-22T02:11:38.820" v="242" actId="1076"/>
          <ac:spMkLst>
            <pc:docMk/>
            <pc:sldMk cId="956389070" sldId="942"/>
            <ac:spMk id="4" creationId="{F81612FC-03AB-6E78-4153-2BC1F4C018C2}"/>
          </ac:spMkLst>
        </pc:spChg>
        <pc:spChg chg="mod">
          <ac:chgData name="Prof. Michael Mawa" userId="849dccfe-15ed-4e73-9fe5-dcd375af3c11" providerId="ADAL" clId="{D3C0C769-4393-4030-AC55-0E0B47F4837C}" dt="2024-05-22T02:10:18.530" v="241" actId="20577"/>
          <ac:spMkLst>
            <pc:docMk/>
            <pc:sldMk cId="956389070" sldId="942"/>
            <ac:spMk id="9" creationId="{DAA307F8-4DBA-EE33-BCBE-6FE0AC2D7E0F}"/>
          </ac:spMkLst>
        </pc:spChg>
      </pc:sldChg>
      <pc:sldMasterChg chg="del delSldLayout">
        <pc:chgData name="Prof. Michael Mawa" userId="849dccfe-15ed-4e73-9fe5-dcd375af3c11" providerId="ADAL" clId="{D3C0C769-4393-4030-AC55-0E0B47F4837C}" dt="2024-05-22T01:47:39.575" v="23" actId="47"/>
        <pc:sldMasterMkLst>
          <pc:docMk/>
          <pc:sldMasterMk cId="2847656693" sldId="2147483672"/>
        </pc:sldMasterMkLst>
        <pc:sldLayoutChg chg="del">
          <pc:chgData name="Prof. Michael Mawa" userId="849dccfe-15ed-4e73-9fe5-dcd375af3c11" providerId="ADAL" clId="{D3C0C769-4393-4030-AC55-0E0B47F4837C}" dt="2024-05-22T01:47:39.575" v="23" actId="47"/>
          <pc:sldLayoutMkLst>
            <pc:docMk/>
            <pc:sldMasterMk cId="2847656693" sldId="2147483672"/>
            <pc:sldLayoutMk cId="914583977" sldId="2147483673"/>
          </pc:sldLayoutMkLst>
        </pc:sldLayoutChg>
        <pc:sldLayoutChg chg="del">
          <pc:chgData name="Prof. Michael Mawa" userId="849dccfe-15ed-4e73-9fe5-dcd375af3c11" providerId="ADAL" clId="{D3C0C769-4393-4030-AC55-0E0B47F4837C}" dt="2024-05-22T01:47:39.575" v="23" actId="47"/>
          <pc:sldLayoutMkLst>
            <pc:docMk/>
            <pc:sldMasterMk cId="2847656693" sldId="2147483672"/>
            <pc:sldLayoutMk cId="2598369039" sldId="2147483674"/>
          </pc:sldLayoutMkLst>
        </pc:sldLayoutChg>
        <pc:sldLayoutChg chg="del">
          <pc:chgData name="Prof. Michael Mawa" userId="849dccfe-15ed-4e73-9fe5-dcd375af3c11" providerId="ADAL" clId="{D3C0C769-4393-4030-AC55-0E0B47F4837C}" dt="2024-05-22T01:47:39.575" v="23" actId="47"/>
          <pc:sldLayoutMkLst>
            <pc:docMk/>
            <pc:sldMasterMk cId="2847656693" sldId="2147483672"/>
            <pc:sldLayoutMk cId="3130305831" sldId="2147483675"/>
          </pc:sldLayoutMkLst>
        </pc:sldLayoutChg>
        <pc:sldLayoutChg chg="del">
          <pc:chgData name="Prof. Michael Mawa" userId="849dccfe-15ed-4e73-9fe5-dcd375af3c11" providerId="ADAL" clId="{D3C0C769-4393-4030-AC55-0E0B47F4837C}" dt="2024-05-22T01:47:39.575" v="23" actId="47"/>
          <pc:sldLayoutMkLst>
            <pc:docMk/>
            <pc:sldMasterMk cId="2847656693" sldId="2147483672"/>
            <pc:sldLayoutMk cId="4201732905" sldId="2147483676"/>
          </pc:sldLayoutMkLst>
        </pc:sldLayoutChg>
        <pc:sldLayoutChg chg="del">
          <pc:chgData name="Prof. Michael Mawa" userId="849dccfe-15ed-4e73-9fe5-dcd375af3c11" providerId="ADAL" clId="{D3C0C769-4393-4030-AC55-0E0B47F4837C}" dt="2024-05-22T01:47:39.575" v="23" actId="47"/>
          <pc:sldLayoutMkLst>
            <pc:docMk/>
            <pc:sldMasterMk cId="2847656693" sldId="2147483672"/>
            <pc:sldLayoutMk cId="3234870531" sldId="2147483677"/>
          </pc:sldLayoutMkLst>
        </pc:sldLayoutChg>
      </pc:sldMasterChg>
    </pc:docChg>
  </pc:docChgLst>
  <pc:docChgLst>
    <pc:chgData name="Prof. Michael Mawa" userId="849dccfe-15ed-4e73-9fe5-dcd375af3c11" providerId="ADAL" clId="{2474EE98-9FD8-49E0-85F7-FC82973B49B2}"/>
    <pc:docChg chg="undo custSel addSld delSld modSld sldOrd">
      <pc:chgData name="Prof. Michael Mawa" userId="849dccfe-15ed-4e73-9fe5-dcd375af3c11" providerId="ADAL" clId="{2474EE98-9FD8-49E0-85F7-FC82973B49B2}" dt="2023-05-29T02:37:21.739" v="1557" actId="207"/>
      <pc:docMkLst>
        <pc:docMk/>
      </pc:docMkLst>
      <pc:sldChg chg="modSp mod">
        <pc:chgData name="Prof. Michael Mawa" userId="849dccfe-15ed-4e73-9fe5-dcd375af3c11" providerId="ADAL" clId="{2474EE98-9FD8-49E0-85F7-FC82973B49B2}" dt="2023-05-29T01:37:35.034" v="810" actId="20578"/>
        <pc:sldMkLst>
          <pc:docMk/>
          <pc:sldMk cId="567763936" sldId="256"/>
        </pc:sldMkLst>
        <pc:spChg chg="mod">
          <ac:chgData name="Prof. Michael Mawa" userId="849dccfe-15ed-4e73-9fe5-dcd375af3c11" providerId="ADAL" clId="{2474EE98-9FD8-49E0-85F7-FC82973B49B2}" dt="2023-05-28T12:41:49.098" v="219" actId="1037"/>
          <ac:spMkLst>
            <pc:docMk/>
            <pc:sldMk cId="567763936" sldId="256"/>
            <ac:spMk id="7" creationId="{00000000-0000-0000-0000-000000000000}"/>
          </ac:spMkLst>
        </pc:spChg>
        <pc:spChg chg="mod">
          <ac:chgData name="Prof. Michael Mawa" userId="849dccfe-15ed-4e73-9fe5-dcd375af3c11" providerId="ADAL" clId="{2474EE98-9FD8-49E0-85F7-FC82973B49B2}" dt="2023-05-29T01:37:35.034" v="810" actId="20578"/>
          <ac:spMkLst>
            <pc:docMk/>
            <pc:sldMk cId="567763936" sldId="256"/>
            <ac:spMk id="14" creationId="{AC150DEA-22A1-3250-DA0F-67EFCD3ED9AE}"/>
          </ac:spMkLst>
        </pc:spChg>
      </pc:sldChg>
      <pc:sldChg chg="modSp add mod">
        <pc:chgData name="Prof. Michael Mawa" userId="849dccfe-15ed-4e73-9fe5-dcd375af3c11" providerId="ADAL" clId="{2474EE98-9FD8-49E0-85F7-FC82973B49B2}" dt="2023-05-29T02:27:45.143" v="1504" actId="20577"/>
        <pc:sldMkLst>
          <pc:docMk/>
          <pc:sldMk cId="3774239951" sldId="336"/>
        </pc:sldMkLst>
        <pc:spChg chg="mod">
          <ac:chgData name="Prof. Michael Mawa" userId="849dccfe-15ed-4e73-9fe5-dcd375af3c11" providerId="ADAL" clId="{2474EE98-9FD8-49E0-85F7-FC82973B49B2}" dt="2023-05-29T02:27:45.143" v="1504" actId="20577"/>
          <ac:spMkLst>
            <pc:docMk/>
            <pc:sldMk cId="3774239951" sldId="336"/>
            <ac:spMk id="4" creationId="{00000000-0000-0000-0000-000000000000}"/>
          </ac:spMkLst>
        </pc:spChg>
        <pc:spChg chg="mod">
          <ac:chgData name="Prof. Michael Mawa" userId="849dccfe-15ed-4e73-9fe5-dcd375af3c11" providerId="ADAL" clId="{2474EE98-9FD8-49E0-85F7-FC82973B49B2}" dt="2023-05-29T01:55:55.217" v="964" actId="2711"/>
          <ac:spMkLst>
            <pc:docMk/>
            <pc:sldMk cId="3774239951" sldId="336"/>
            <ac:spMk id="5" creationId="{C0ECA40F-74FD-3C44-9C19-E5483827ABA7}"/>
          </ac:spMkLst>
        </pc:spChg>
      </pc:sldChg>
      <pc:sldChg chg="del">
        <pc:chgData name="Prof. Michael Mawa" userId="849dccfe-15ed-4e73-9fe5-dcd375af3c11" providerId="ADAL" clId="{2474EE98-9FD8-49E0-85F7-FC82973B49B2}" dt="2023-05-29T01:50:47.067" v="949" actId="47"/>
        <pc:sldMkLst>
          <pc:docMk/>
          <pc:sldMk cId="3878333741" sldId="523"/>
        </pc:sldMkLst>
      </pc:sldChg>
      <pc:sldChg chg="addSp modSp add mod modAnim">
        <pc:chgData name="Prof. Michael Mawa" userId="849dccfe-15ed-4e73-9fe5-dcd375af3c11" providerId="ADAL" clId="{2474EE98-9FD8-49E0-85F7-FC82973B49B2}" dt="2023-05-29T02:37:21.739" v="1557" actId="207"/>
        <pc:sldMkLst>
          <pc:docMk/>
          <pc:sldMk cId="0" sldId="895"/>
        </pc:sldMkLst>
        <pc:spChg chg="add mod">
          <ac:chgData name="Prof. Michael Mawa" userId="849dccfe-15ed-4e73-9fe5-dcd375af3c11" providerId="ADAL" clId="{2474EE98-9FD8-49E0-85F7-FC82973B49B2}" dt="2023-05-29T02:37:21.739" v="1557" actId="207"/>
          <ac:spMkLst>
            <pc:docMk/>
            <pc:sldMk cId="0" sldId="895"/>
            <ac:spMk id="2" creationId="{BD4638AB-F9BD-A306-A834-BD98A676D1A3}"/>
          </ac:spMkLst>
        </pc:spChg>
        <pc:spChg chg="mod">
          <ac:chgData name="Prof. Michael Mawa" userId="849dccfe-15ed-4e73-9fe5-dcd375af3c11" providerId="ADAL" clId="{2474EE98-9FD8-49E0-85F7-FC82973B49B2}" dt="2023-05-29T01:46:08.097" v="871" actId="2711"/>
          <ac:spMkLst>
            <pc:docMk/>
            <pc:sldMk cId="0" sldId="895"/>
            <ac:spMk id="7171" creationId="{BDF43BD1-63FD-4E26-9AF4-2DDFB10BAB1A}"/>
          </ac:spMkLst>
        </pc:spChg>
        <pc:spChg chg="mod">
          <ac:chgData name="Prof. Michael Mawa" userId="849dccfe-15ed-4e73-9fe5-dcd375af3c11" providerId="ADAL" clId="{2474EE98-9FD8-49E0-85F7-FC82973B49B2}" dt="2023-05-29T02:37:00.936" v="1556" actId="207"/>
          <ac:spMkLst>
            <pc:docMk/>
            <pc:sldMk cId="0" sldId="895"/>
            <ac:spMk id="7172" creationId="{A70C7E90-CF2D-4D47-9F8D-68582AA2FFD0}"/>
          </ac:spMkLst>
        </pc:spChg>
      </pc:sldChg>
      <pc:sldChg chg="add del">
        <pc:chgData name="Prof. Michael Mawa" userId="849dccfe-15ed-4e73-9fe5-dcd375af3c11" providerId="ADAL" clId="{2474EE98-9FD8-49E0-85F7-FC82973B49B2}" dt="2023-05-29T02:11:33.467" v="1288" actId="47"/>
        <pc:sldMkLst>
          <pc:docMk/>
          <pc:sldMk cId="0" sldId="896"/>
        </pc:sldMkLst>
      </pc:sldChg>
      <pc:sldChg chg="modSp del">
        <pc:chgData name="Prof. Michael Mawa" userId="849dccfe-15ed-4e73-9fe5-dcd375af3c11" providerId="ADAL" clId="{2474EE98-9FD8-49E0-85F7-FC82973B49B2}" dt="2023-05-29T01:42:31.793" v="847" actId="47"/>
        <pc:sldMkLst>
          <pc:docMk/>
          <pc:sldMk cId="2062648127" sldId="930"/>
        </pc:sldMkLst>
        <pc:spChg chg="mod">
          <ac:chgData name="Prof. Michael Mawa" userId="849dccfe-15ed-4e73-9fe5-dcd375af3c11" providerId="ADAL" clId="{2474EE98-9FD8-49E0-85F7-FC82973B49B2}" dt="2023-05-28T12:42:10.193" v="245" actId="20577"/>
          <ac:spMkLst>
            <pc:docMk/>
            <pc:sldMk cId="2062648127" sldId="930"/>
            <ac:spMk id="7172" creationId="{A70C7E90-CF2D-4D47-9F8D-68582AA2FFD0}"/>
          </ac:spMkLst>
        </pc:spChg>
      </pc:sldChg>
      <pc:sldChg chg="modSp add del mod">
        <pc:chgData name="Prof. Michael Mawa" userId="849dccfe-15ed-4e73-9fe5-dcd375af3c11" providerId="ADAL" clId="{2474EE98-9FD8-49E0-85F7-FC82973B49B2}" dt="2023-05-29T02:11:11.896" v="1287" actId="47"/>
        <pc:sldMkLst>
          <pc:docMk/>
          <pc:sldMk cId="1281076518" sldId="931"/>
        </pc:sldMkLst>
        <pc:spChg chg="mod">
          <ac:chgData name="Prof. Michael Mawa" userId="849dccfe-15ed-4e73-9fe5-dcd375af3c11" providerId="ADAL" clId="{2474EE98-9FD8-49E0-85F7-FC82973B49B2}" dt="2023-05-29T01:56:17.119" v="967" actId="27636"/>
          <ac:spMkLst>
            <pc:docMk/>
            <pc:sldMk cId="1281076518" sldId="931"/>
            <ac:spMk id="3" creationId="{FC2A8E0D-4F7C-BD07-680A-B7AB2C060BE5}"/>
          </ac:spMkLst>
        </pc:spChg>
      </pc:sldChg>
      <pc:sldChg chg="modSp add mod">
        <pc:chgData name="Prof. Michael Mawa" userId="849dccfe-15ed-4e73-9fe5-dcd375af3c11" providerId="ADAL" clId="{2474EE98-9FD8-49E0-85F7-FC82973B49B2}" dt="2023-05-29T02:17:45.736" v="1355" actId="12"/>
        <pc:sldMkLst>
          <pc:docMk/>
          <pc:sldMk cId="1178924420" sldId="932"/>
        </pc:sldMkLst>
        <pc:spChg chg="mod">
          <ac:chgData name="Prof. Michael Mawa" userId="849dccfe-15ed-4e73-9fe5-dcd375af3c11" providerId="ADAL" clId="{2474EE98-9FD8-49E0-85F7-FC82973B49B2}" dt="2023-05-29T02:17:45.736" v="1355" actId="12"/>
          <ac:spMkLst>
            <pc:docMk/>
            <pc:sldMk cId="1178924420" sldId="932"/>
            <ac:spMk id="3" creationId="{AE49C6A5-AD5D-5CFB-77A9-E31DAE689FE1}"/>
          </ac:spMkLst>
        </pc:spChg>
      </pc:sldChg>
      <pc:sldChg chg="modSp add mod">
        <pc:chgData name="Prof. Michael Mawa" userId="849dccfe-15ed-4e73-9fe5-dcd375af3c11" providerId="ADAL" clId="{2474EE98-9FD8-49E0-85F7-FC82973B49B2}" dt="2023-05-29T02:28:50.574" v="1505" actId="20578"/>
        <pc:sldMkLst>
          <pc:docMk/>
          <pc:sldMk cId="1374802960" sldId="933"/>
        </pc:sldMkLst>
        <pc:spChg chg="mod">
          <ac:chgData name="Prof. Michael Mawa" userId="849dccfe-15ed-4e73-9fe5-dcd375af3c11" providerId="ADAL" clId="{2474EE98-9FD8-49E0-85F7-FC82973B49B2}" dt="2023-05-29T02:19:22.539" v="1389" actId="20577"/>
          <ac:spMkLst>
            <pc:docMk/>
            <pc:sldMk cId="1374802960" sldId="933"/>
            <ac:spMk id="2" creationId="{ADB3D956-EF02-7C56-D159-ED9EC0736FBC}"/>
          </ac:spMkLst>
        </pc:spChg>
        <pc:spChg chg="mod">
          <ac:chgData name="Prof. Michael Mawa" userId="849dccfe-15ed-4e73-9fe5-dcd375af3c11" providerId="ADAL" clId="{2474EE98-9FD8-49E0-85F7-FC82973B49B2}" dt="2023-05-29T02:28:50.574" v="1505" actId="20578"/>
          <ac:spMkLst>
            <pc:docMk/>
            <pc:sldMk cId="1374802960" sldId="933"/>
            <ac:spMk id="3" creationId="{DC2735D0-63D2-3C02-2638-4B20F5745E9E}"/>
          </ac:spMkLst>
        </pc:spChg>
      </pc:sldChg>
      <pc:sldChg chg="addSp delSp modSp mod">
        <pc:chgData name="Prof. Michael Mawa" userId="849dccfe-15ed-4e73-9fe5-dcd375af3c11" providerId="ADAL" clId="{2474EE98-9FD8-49E0-85F7-FC82973B49B2}" dt="2023-05-29T02:34:34.907" v="1541" actId="113"/>
        <pc:sldMkLst>
          <pc:docMk/>
          <pc:sldMk cId="2230842320" sldId="934"/>
        </pc:sldMkLst>
        <pc:spChg chg="mod">
          <ac:chgData name="Prof. Michael Mawa" userId="849dccfe-15ed-4e73-9fe5-dcd375af3c11" providerId="ADAL" clId="{2474EE98-9FD8-49E0-85F7-FC82973B49B2}" dt="2023-05-29T01:40:01.406" v="843" actId="1035"/>
          <ac:spMkLst>
            <pc:docMk/>
            <pc:sldMk cId="2230842320" sldId="934"/>
            <ac:spMk id="2" creationId="{4DDDEA72-B8D5-12A5-E613-8FEC00D6D295}"/>
          </ac:spMkLst>
        </pc:spChg>
        <pc:spChg chg="del mod">
          <ac:chgData name="Prof. Michael Mawa" userId="849dccfe-15ed-4e73-9fe5-dcd375af3c11" providerId="ADAL" clId="{2474EE98-9FD8-49E0-85F7-FC82973B49B2}" dt="2023-05-28T12:47:44.250" v="394" actId="478"/>
          <ac:spMkLst>
            <pc:docMk/>
            <pc:sldMk cId="2230842320" sldId="934"/>
            <ac:spMk id="3" creationId="{85A56125-8BCA-5D68-4870-661C7A07C86C}"/>
          </ac:spMkLst>
        </pc:spChg>
        <pc:spChg chg="add mod">
          <ac:chgData name="Prof. Michael Mawa" userId="849dccfe-15ed-4e73-9fe5-dcd375af3c11" providerId="ADAL" clId="{2474EE98-9FD8-49E0-85F7-FC82973B49B2}" dt="2023-05-29T02:34:34.907" v="1541" actId="113"/>
          <ac:spMkLst>
            <pc:docMk/>
            <pc:sldMk cId="2230842320" sldId="934"/>
            <ac:spMk id="4" creationId="{83A5FA14-1071-9FF7-CDFF-8B0D54AB4636}"/>
          </ac:spMkLst>
        </pc:spChg>
        <pc:spChg chg="add del mod">
          <ac:chgData name="Prof. Michael Mawa" userId="849dccfe-15ed-4e73-9fe5-dcd375af3c11" providerId="ADAL" clId="{2474EE98-9FD8-49E0-85F7-FC82973B49B2}" dt="2023-05-28T12:48:01.567" v="395" actId="478"/>
          <ac:spMkLst>
            <pc:docMk/>
            <pc:sldMk cId="2230842320" sldId="934"/>
            <ac:spMk id="7" creationId="{8ADE8A4C-17B2-F8B2-D157-5B6991D976F3}"/>
          </ac:spMkLst>
        </pc:spChg>
      </pc:sldChg>
      <pc:sldChg chg="addSp delSp modSp new mod ord">
        <pc:chgData name="Prof. Michael Mawa" userId="849dccfe-15ed-4e73-9fe5-dcd375af3c11" providerId="ADAL" clId="{2474EE98-9FD8-49E0-85F7-FC82973B49B2}" dt="2023-05-29T02:33:25.299" v="1536" actId="20577"/>
        <pc:sldMkLst>
          <pc:docMk/>
          <pc:sldMk cId="1933927753" sldId="935"/>
        </pc:sldMkLst>
        <pc:spChg chg="mod">
          <ac:chgData name="Prof. Michael Mawa" userId="849dccfe-15ed-4e73-9fe5-dcd375af3c11" providerId="ADAL" clId="{2474EE98-9FD8-49E0-85F7-FC82973B49B2}" dt="2023-05-29T02:33:25.299" v="1536" actId="20577"/>
          <ac:spMkLst>
            <pc:docMk/>
            <pc:sldMk cId="1933927753" sldId="935"/>
            <ac:spMk id="2" creationId="{DD0D1BF9-12F9-E9AA-1E4E-BD4ACBE59370}"/>
          </ac:spMkLst>
        </pc:spChg>
        <pc:spChg chg="mod">
          <ac:chgData name="Prof. Michael Mawa" userId="849dccfe-15ed-4e73-9fe5-dcd375af3c11" providerId="ADAL" clId="{2474EE98-9FD8-49E0-85F7-FC82973B49B2}" dt="2023-05-29T01:57:35.703" v="975" actId="27636"/>
          <ac:spMkLst>
            <pc:docMk/>
            <pc:sldMk cId="1933927753" sldId="935"/>
            <ac:spMk id="3" creationId="{8BA30ECE-1DF2-F3C7-C86A-9C5666429A08}"/>
          </ac:spMkLst>
        </pc:spChg>
        <pc:spChg chg="del">
          <ac:chgData name="Prof. Michael Mawa" userId="849dccfe-15ed-4e73-9fe5-dcd375af3c11" providerId="ADAL" clId="{2474EE98-9FD8-49E0-85F7-FC82973B49B2}" dt="2023-05-28T12:48:30.514" v="400" actId="478"/>
          <ac:spMkLst>
            <pc:docMk/>
            <pc:sldMk cId="1933927753" sldId="935"/>
            <ac:spMk id="4" creationId="{B3AFFE30-6E09-FC92-37F4-004E02CDDEC0}"/>
          </ac:spMkLst>
        </pc:spChg>
        <pc:spChg chg="del">
          <ac:chgData name="Prof. Michael Mawa" userId="849dccfe-15ed-4e73-9fe5-dcd375af3c11" providerId="ADAL" clId="{2474EE98-9FD8-49E0-85F7-FC82973B49B2}" dt="2023-05-28T12:48:27.408" v="399" actId="478"/>
          <ac:spMkLst>
            <pc:docMk/>
            <pc:sldMk cId="1933927753" sldId="935"/>
            <ac:spMk id="5" creationId="{917F6FC2-F2F9-BB6B-02DD-F4471AAB87CD}"/>
          </ac:spMkLst>
        </pc:spChg>
        <pc:spChg chg="add mod">
          <ac:chgData name="Prof. Michael Mawa" userId="849dccfe-15ed-4e73-9fe5-dcd375af3c11" providerId="ADAL" clId="{2474EE98-9FD8-49E0-85F7-FC82973B49B2}" dt="2023-05-29T01:57:42.413" v="976" actId="2711"/>
          <ac:spMkLst>
            <pc:docMk/>
            <pc:sldMk cId="1933927753" sldId="935"/>
            <ac:spMk id="7" creationId="{9BA71286-6A1A-ADEC-BF20-F616A6EAAAE4}"/>
          </ac:spMkLst>
        </pc:spChg>
      </pc:sldChg>
      <pc:sldChg chg="addSp delSp modSp new mod">
        <pc:chgData name="Prof. Michael Mawa" userId="849dccfe-15ed-4e73-9fe5-dcd375af3c11" providerId="ADAL" clId="{2474EE98-9FD8-49E0-85F7-FC82973B49B2}" dt="2023-05-29T02:35:14.526" v="1555" actId="20577"/>
        <pc:sldMkLst>
          <pc:docMk/>
          <pc:sldMk cId="2247109683" sldId="936"/>
        </pc:sldMkLst>
        <pc:spChg chg="mod">
          <ac:chgData name="Prof. Michael Mawa" userId="849dccfe-15ed-4e73-9fe5-dcd375af3c11" providerId="ADAL" clId="{2474EE98-9FD8-49E0-85F7-FC82973B49B2}" dt="2023-05-29T02:34:53.078" v="1546" actId="20577"/>
          <ac:spMkLst>
            <pc:docMk/>
            <pc:sldMk cId="2247109683" sldId="936"/>
            <ac:spMk id="2" creationId="{88DD1587-45FC-548E-767A-4E266DADBA1A}"/>
          </ac:spMkLst>
        </pc:spChg>
        <pc:spChg chg="mod">
          <ac:chgData name="Prof. Michael Mawa" userId="849dccfe-15ed-4e73-9fe5-dcd375af3c11" providerId="ADAL" clId="{2474EE98-9FD8-49E0-85F7-FC82973B49B2}" dt="2023-05-29T02:35:14.526" v="1555" actId="20577"/>
          <ac:spMkLst>
            <pc:docMk/>
            <pc:sldMk cId="2247109683" sldId="936"/>
            <ac:spMk id="3" creationId="{6B81C2A4-CBD4-0B5F-A7F5-E21D4EC5C049}"/>
          </ac:spMkLst>
        </pc:spChg>
        <pc:spChg chg="del">
          <ac:chgData name="Prof. Michael Mawa" userId="849dccfe-15ed-4e73-9fe5-dcd375af3c11" providerId="ADAL" clId="{2474EE98-9FD8-49E0-85F7-FC82973B49B2}" dt="2023-05-28T12:50:25.054" v="463" actId="478"/>
          <ac:spMkLst>
            <pc:docMk/>
            <pc:sldMk cId="2247109683" sldId="936"/>
            <ac:spMk id="4" creationId="{B9C57521-B16D-190E-09A8-849E0A924A77}"/>
          </ac:spMkLst>
        </pc:spChg>
        <pc:spChg chg="del">
          <ac:chgData name="Prof. Michael Mawa" userId="849dccfe-15ed-4e73-9fe5-dcd375af3c11" providerId="ADAL" clId="{2474EE98-9FD8-49E0-85F7-FC82973B49B2}" dt="2023-05-28T12:50:21.775" v="462" actId="478"/>
          <ac:spMkLst>
            <pc:docMk/>
            <pc:sldMk cId="2247109683" sldId="936"/>
            <ac:spMk id="5" creationId="{51440E8F-037B-3ABE-5CBB-90BD3BE733CD}"/>
          </ac:spMkLst>
        </pc:spChg>
        <pc:spChg chg="mod">
          <ac:chgData name="Prof. Michael Mawa" userId="849dccfe-15ed-4e73-9fe5-dcd375af3c11" providerId="ADAL" clId="{2474EE98-9FD8-49E0-85F7-FC82973B49B2}" dt="2023-05-28T12:50:35.930" v="506" actId="1037"/>
          <ac:spMkLst>
            <pc:docMk/>
            <pc:sldMk cId="2247109683" sldId="936"/>
            <ac:spMk id="6" creationId="{AE4427AE-3CD8-EF76-3112-1CAA657B1B7A}"/>
          </ac:spMkLst>
        </pc:spChg>
        <pc:picChg chg="add mod">
          <ac:chgData name="Prof. Michael Mawa" userId="849dccfe-15ed-4e73-9fe5-dcd375af3c11" providerId="ADAL" clId="{2474EE98-9FD8-49E0-85F7-FC82973B49B2}" dt="2023-05-29T01:22:00.136" v="808" actId="14100"/>
          <ac:picMkLst>
            <pc:docMk/>
            <pc:sldMk cId="2247109683" sldId="936"/>
            <ac:picMk id="1026" creationId="{8F42BBF0-DCCB-CDB4-13AB-4307A739935A}"/>
          </ac:picMkLst>
        </pc:picChg>
      </pc:sldChg>
      <pc:sldChg chg="modSp add mod modAnim">
        <pc:chgData name="Prof. Michael Mawa" userId="849dccfe-15ed-4e73-9fe5-dcd375af3c11" providerId="ADAL" clId="{2474EE98-9FD8-49E0-85F7-FC82973B49B2}" dt="2023-05-29T02:25:46.877" v="1495" actId="114"/>
        <pc:sldMkLst>
          <pc:docMk/>
          <pc:sldMk cId="3463465298" sldId="937"/>
        </pc:sldMkLst>
        <pc:spChg chg="mod">
          <ac:chgData name="Prof. Michael Mawa" userId="849dccfe-15ed-4e73-9fe5-dcd375af3c11" providerId="ADAL" clId="{2474EE98-9FD8-49E0-85F7-FC82973B49B2}" dt="2023-05-29T02:25:46.877" v="1495" actId="114"/>
          <ac:spMkLst>
            <pc:docMk/>
            <pc:sldMk cId="3463465298" sldId="937"/>
            <ac:spMk id="7172" creationId="{A70C7E90-CF2D-4D47-9F8D-68582AA2FFD0}"/>
          </ac:spMkLst>
        </pc:spChg>
      </pc:sldChg>
      <pc:sldChg chg="modSp add mod">
        <pc:chgData name="Prof. Michael Mawa" userId="849dccfe-15ed-4e73-9fe5-dcd375af3c11" providerId="ADAL" clId="{2474EE98-9FD8-49E0-85F7-FC82973B49B2}" dt="2023-05-29T02:19:01.800" v="1382" actId="1035"/>
        <pc:sldMkLst>
          <pc:docMk/>
          <pc:sldMk cId="3206930748" sldId="938"/>
        </pc:sldMkLst>
        <pc:spChg chg="mod">
          <ac:chgData name="Prof. Michael Mawa" userId="849dccfe-15ed-4e73-9fe5-dcd375af3c11" providerId="ADAL" clId="{2474EE98-9FD8-49E0-85F7-FC82973B49B2}" dt="2023-05-29T02:19:01.800" v="1382" actId="1035"/>
          <ac:spMkLst>
            <pc:docMk/>
            <pc:sldMk cId="3206930748" sldId="938"/>
            <ac:spMk id="7" creationId="{E025968A-3F9F-29BE-7676-F3AB8DA7F526}"/>
          </ac:spMkLst>
        </pc:spChg>
      </pc:sldChg>
      <pc:sldChg chg="modSp add mod">
        <pc:chgData name="Prof. Michael Mawa" userId="849dccfe-15ed-4e73-9fe5-dcd375af3c11" providerId="ADAL" clId="{2474EE98-9FD8-49E0-85F7-FC82973B49B2}" dt="2023-05-29T02:20:14.233" v="1421" actId="1036"/>
        <pc:sldMkLst>
          <pc:docMk/>
          <pc:sldMk cId="671668950" sldId="939"/>
        </pc:sldMkLst>
        <pc:spChg chg="mod">
          <ac:chgData name="Prof. Michael Mawa" userId="849dccfe-15ed-4e73-9fe5-dcd375af3c11" providerId="ADAL" clId="{2474EE98-9FD8-49E0-85F7-FC82973B49B2}" dt="2023-05-29T02:19:52.130" v="1391" actId="2711"/>
          <ac:spMkLst>
            <pc:docMk/>
            <pc:sldMk cId="671668950" sldId="939"/>
            <ac:spMk id="54" creationId="{A37BAF9D-1E5A-D49D-A702-584E327C140F}"/>
          </ac:spMkLst>
        </pc:spChg>
        <pc:grpChg chg="mod">
          <ac:chgData name="Prof. Michael Mawa" userId="849dccfe-15ed-4e73-9fe5-dcd375af3c11" providerId="ADAL" clId="{2474EE98-9FD8-49E0-85F7-FC82973B49B2}" dt="2023-05-29T02:20:14.233" v="1421" actId="1036"/>
          <ac:grpSpMkLst>
            <pc:docMk/>
            <pc:sldMk cId="671668950" sldId="939"/>
            <ac:grpSpMk id="5" creationId="{AEA81916-EAE2-E3E6-A1B3-9AAAED4D1067}"/>
          </ac:grpSpMkLst>
        </pc:grpChg>
      </pc:sldChg>
      <pc:sldChg chg="modSp add mod">
        <pc:chgData name="Prof. Michael Mawa" userId="849dccfe-15ed-4e73-9fe5-dcd375af3c11" providerId="ADAL" clId="{2474EE98-9FD8-49E0-85F7-FC82973B49B2}" dt="2023-05-29T02:32:11.263" v="1532" actId="20577"/>
        <pc:sldMkLst>
          <pc:docMk/>
          <pc:sldMk cId="2747045142" sldId="940"/>
        </pc:sldMkLst>
        <pc:spChg chg="mod">
          <ac:chgData name="Prof. Michael Mawa" userId="849dccfe-15ed-4e73-9fe5-dcd375af3c11" providerId="ADAL" clId="{2474EE98-9FD8-49E0-85F7-FC82973B49B2}" dt="2023-05-29T02:13:11.168" v="1328" actId="1035"/>
          <ac:spMkLst>
            <pc:docMk/>
            <pc:sldMk cId="2747045142" sldId="940"/>
            <ac:spMk id="2" creationId="{4DDDEA72-B8D5-12A5-E613-8FEC00D6D295}"/>
          </ac:spMkLst>
        </pc:spChg>
        <pc:spChg chg="mod">
          <ac:chgData name="Prof. Michael Mawa" userId="849dccfe-15ed-4e73-9fe5-dcd375af3c11" providerId="ADAL" clId="{2474EE98-9FD8-49E0-85F7-FC82973B49B2}" dt="2023-05-29T02:32:11.263" v="1532" actId="20577"/>
          <ac:spMkLst>
            <pc:docMk/>
            <pc:sldMk cId="2747045142" sldId="940"/>
            <ac:spMk id="3" creationId="{85A56125-8BCA-5D68-4870-661C7A07C86C}"/>
          </ac:spMkLst>
        </pc:spChg>
      </pc:sldChg>
      <pc:sldChg chg="modSp add mod">
        <pc:chgData name="Prof. Michael Mawa" userId="849dccfe-15ed-4e73-9fe5-dcd375af3c11" providerId="ADAL" clId="{2474EE98-9FD8-49E0-85F7-FC82973B49B2}" dt="2023-05-29T01:57:06.706" v="971" actId="2711"/>
        <pc:sldMkLst>
          <pc:docMk/>
          <pc:sldMk cId="0" sldId="941"/>
        </pc:sldMkLst>
        <pc:spChg chg="mod">
          <ac:chgData name="Prof. Michael Mawa" userId="849dccfe-15ed-4e73-9fe5-dcd375af3c11" providerId="ADAL" clId="{2474EE98-9FD8-49E0-85F7-FC82973B49B2}" dt="2023-05-29T01:57:06.706" v="971" actId="2711"/>
          <ac:spMkLst>
            <pc:docMk/>
            <pc:sldMk cId="0" sldId="941"/>
            <ac:spMk id="3" creationId="{FC258C55-4655-442A-BABF-3A939C58CCF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F554CC-6B50-4347-824E-2209B786A9B4}" type="datetimeFigureOut">
              <a:rPr lang="en-UG" smtClean="0"/>
              <a:t>22/05/2024</a:t>
            </a:fld>
            <a:endParaRPr lang="en-U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E9DE9-8CAE-476C-BAD5-8F0FCC3E60F0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3182551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alphaModFix amt="8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 b="1">
                <a:latin typeface="Gabriola" panose="04040605051002020D02" pitchFamily="8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5DDB0-F56D-4895-84A4-282083BB0E65}" type="datetime2">
              <a:rPr lang="en-US" smtClean="0"/>
              <a:t>Wednesday, May 22,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 i="1">
                <a:solidFill>
                  <a:schemeClr val="tx1"/>
                </a:solidFill>
                <a:latin typeface="Harlow Solid Italic" panose="04030604020F02020D02" pitchFamily="82" charset="0"/>
              </a:defRPr>
            </a:lvl1pPr>
          </a:lstStyle>
          <a:p>
            <a:r>
              <a:rPr lang="en-US" sz="1800" dirty="0">
                <a:solidFill>
                  <a:schemeClr val="tx1">
                    <a:tint val="75000"/>
                  </a:schemeClr>
                </a:solidFill>
                <a:latin typeface="Gabriola" panose="04040605051002020D02" pitchFamily="82" charset="0"/>
              </a:rPr>
              <a:t>Quality</a:t>
            </a:r>
            <a:r>
              <a:rPr lang="en-US" dirty="0"/>
              <a:t> </a:t>
            </a:r>
            <a:r>
              <a:rPr lang="en-US" sz="1800" dirty="0">
                <a:solidFill>
                  <a:schemeClr val="tx1">
                    <a:tint val="75000"/>
                  </a:schemeClr>
                </a:solidFill>
                <a:latin typeface="Gabriola" panose="04040605051002020D02" pitchFamily="82" charset="0"/>
              </a:rPr>
              <a:t>Education</a:t>
            </a:r>
            <a:r>
              <a:rPr lang="en-US" dirty="0">
                <a:latin typeface="Gabriola" panose="04040605051002020D02" pitchFamily="82" charset="0"/>
              </a:rPr>
              <a:t> </a:t>
            </a:r>
            <a:r>
              <a:rPr lang="en-US" sz="1800" dirty="0">
                <a:solidFill>
                  <a:schemeClr val="tx1">
                    <a:tint val="75000"/>
                  </a:schemeClr>
                </a:solidFill>
                <a:latin typeface="Gabriola" panose="04040605051002020D02" pitchFamily="82" charset="0"/>
              </a:rPr>
              <a:t>for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87B96-A069-468B-B765-A8B3278B5A4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9681" y="161939"/>
            <a:ext cx="1245307" cy="109747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252" y="51101"/>
            <a:ext cx="1183676" cy="1097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272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A119-34FA-425B-B58A-E65C0F2DAF90}" type="datetime2">
              <a:rPr lang="en-US" smtClean="0"/>
              <a:t>Wednesday, May 22,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Quaility Education for Developement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87B96-A069-468B-B765-A8B3278B5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150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00D7B-37AD-4A5D-91FD-333D7DAF8BF9}" type="datetime2">
              <a:rPr lang="en-US" smtClean="0"/>
              <a:t>Wednesday, May 22,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Quality Education for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87B96-A069-468B-B765-A8B3278B5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325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alphaModFix amt="4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56881" y="365125"/>
            <a:ext cx="8554127" cy="1325563"/>
          </a:xfrm>
        </p:spPr>
        <p:txBody>
          <a:bodyPr>
            <a:normAutofit/>
          </a:bodyPr>
          <a:lstStyle>
            <a:lvl1pPr>
              <a:defRPr sz="4400" b="1">
                <a:latin typeface="Gabriola"/>
                <a:cs typeface="Gabriol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36424"/>
            <a:ext cx="10515600" cy="4351338"/>
          </a:xfrm>
          <a:blipFill dpi="0" rotWithShape="1">
            <a:blip r:embed="rId3">
              <a:alphaModFix amt="4000"/>
            </a:blip>
            <a:srcRect/>
            <a:tile tx="0" ty="0" sx="100000" sy="100000" flip="none" algn="tl"/>
          </a:blipFill>
          <a:ln>
            <a:noFill/>
          </a:ln>
        </p:spPr>
        <p:txBody>
          <a:bodyPr/>
          <a:lstStyle>
            <a:lvl1pPr marL="228600" indent="-228600">
              <a:buFont typeface="Wingdings" panose="05000000000000000000" pitchFamily="2" charset="2"/>
              <a:buChar char="Ø"/>
              <a:defRPr>
                <a:latin typeface="Bookman Old Style" panose="02050604050505020204" pitchFamily="18" charset="0"/>
              </a:defRPr>
            </a:lvl1pPr>
            <a:lvl2pPr marL="685800" indent="-228600">
              <a:buFont typeface="Wingdings" panose="05000000000000000000" pitchFamily="2" charset="2"/>
              <a:buChar char="v"/>
              <a:defRPr>
                <a:latin typeface="Bookman Old Style" panose="02050604050505020204" pitchFamily="18" charset="0"/>
              </a:defRPr>
            </a:lvl2pPr>
            <a:lvl3pPr>
              <a:defRPr i="1">
                <a:latin typeface="Bookman Old Style" panose="02050604050505020204" pitchFamily="18" charset="0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8982" y="6094401"/>
            <a:ext cx="2743200" cy="365125"/>
          </a:xfrm>
        </p:spPr>
        <p:txBody>
          <a:bodyPr/>
          <a:lstStyle/>
          <a:p>
            <a:fld id="{DDBBBD04-1848-43AA-BF3A-8801F23264E0}" type="datetime2">
              <a:rPr lang="en-US" smtClean="0"/>
              <a:t>Wednesday, May 22, 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104850"/>
            <a:ext cx="4114800" cy="365125"/>
          </a:xfrm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Gabriola" panose="04040605051002020D02" pitchFamily="82" charset="0"/>
              </a:defRPr>
            </a:lvl1pPr>
          </a:lstStyle>
          <a:p>
            <a:r>
              <a:rPr lang="en-US" dirty="0"/>
              <a:t>Quality Education for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599" y="6094401"/>
            <a:ext cx="2743200" cy="365125"/>
          </a:xfrm>
        </p:spPr>
        <p:txBody>
          <a:bodyPr/>
          <a:lstStyle/>
          <a:p>
            <a:fld id="{38B87B96-A069-468B-B765-A8B3278B5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411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0" y="1583988"/>
            <a:ext cx="10515600" cy="2852737"/>
          </a:xfrm>
        </p:spPr>
        <p:txBody>
          <a:bodyPr anchor="b">
            <a:normAutofit/>
          </a:bodyPr>
          <a:lstStyle>
            <a:lvl1pPr>
              <a:defRPr sz="6600" b="0">
                <a:latin typeface="Gabriola" panose="04040605051002020D02" pitchFamily="8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4888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C29D-2A49-4229-96E1-B8FFF046C983}" type="datetime2">
              <a:rPr lang="en-US" smtClean="0"/>
              <a:t>Wednesday, May 22,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Gabriola" panose="04040605051002020D02" pitchFamily="82" charset="0"/>
              </a:defRPr>
            </a:lvl1pPr>
          </a:lstStyle>
          <a:p>
            <a:r>
              <a:rPr lang="en-US" dirty="0"/>
              <a:t>Quality Education for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87B96-A069-468B-B765-A8B3278B5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848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>
                <a:latin typeface="Gabriola" panose="04040605051002020D02" pitchFamily="8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FF365-3A6A-4CD7-8657-4FA82C48EADC}" type="datetime2">
              <a:rPr lang="en-US" smtClean="0"/>
              <a:t>Wednesday, May 22,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Gabriola" panose="04040605051002020D02" pitchFamily="82" charset="0"/>
              </a:defRPr>
            </a:lvl1pPr>
          </a:lstStyle>
          <a:p>
            <a:r>
              <a:rPr lang="en-US" dirty="0"/>
              <a:t>Quality Education for Development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87B96-A069-468B-B765-A8B3278B5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281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22400" y="157019"/>
            <a:ext cx="9310255" cy="1006764"/>
          </a:xfrm>
        </p:spPr>
        <p:txBody>
          <a:bodyPr/>
          <a:lstStyle>
            <a:lvl1pPr>
              <a:defRPr b="1">
                <a:latin typeface="Gabriola" panose="04040605051002020D02" pitchFamily="8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6693" y="1625747"/>
            <a:ext cx="4575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6693" y="2449659"/>
            <a:ext cx="457517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36493" y="1625747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36493" y="2449659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86693" y="6208572"/>
            <a:ext cx="2743200" cy="365125"/>
          </a:xfrm>
        </p:spPr>
        <p:txBody>
          <a:bodyPr/>
          <a:lstStyle>
            <a:lvl1pPr>
              <a:defRPr lang="en-US" sz="1800" kern="1200" smtClean="0">
                <a:solidFill>
                  <a:schemeClr val="tx1">
                    <a:tint val="75000"/>
                  </a:schemeClr>
                </a:solidFill>
                <a:latin typeface="Gabriola" panose="04040605051002020D02" pitchFamily="82" charset="0"/>
                <a:ea typeface="+mn-ea"/>
                <a:cs typeface="+mn-cs"/>
              </a:defRPr>
            </a:lvl1pPr>
          </a:lstStyle>
          <a:p>
            <a:fld id="{E13DBCDB-8214-4CFD-A3C6-FEF02BCCBB4A}" type="datetime2">
              <a:rPr lang="en-US" smtClean="0"/>
              <a:pPr/>
              <a:t>Wednesday, May 22, 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424220" y="6208572"/>
            <a:ext cx="3001818" cy="365125"/>
          </a:xfrm>
        </p:spPr>
        <p:txBody>
          <a:bodyPr/>
          <a:lstStyle>
            <a:lvl1pPr>
              <a:defRPr sz="1800">
                <a:latin typeface="Gabriola" panose="04040605051002020D02" pitchFamily="82" charset="0"/>
              </a:defRPr>
            </a:lvl1pPr>
          </a:lstStyle>
          <a:p>
            <a:r>
              <a:rPr lang="en-US"/>
              <a:t>Quality Education for Development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076481" y="6208572"/>
            <a:ext cx="2743200" cy="365125"/>
          </a:xfrm>
        </p:spPr>
        <p:txBody>
          <a:bodyPr/>
          <a:lstStyle>
            <a:lvl1pPr>
              <a:defRPr sz="1800"/>
            </a:lvl1pPr>
          </a:lstStyle>
          <a:p>
            <a:fld id="{38B87B96-A069-468B-B765-A8B3278B5A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045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>
                <a:latin typeface="Gabriola" panose="04040605051002020D02" pitchFamily="8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z="1200" kern="1200" smtClean="0">
                <a:solidFill>
                  <a:schemeClr val="tx1">
                    <a:tint val="75000"/>
                  </a:schemeClr>
                </a:solidFill>
                <a:latin typeface="Gabriola" panose="04040605051002020D02" pitchFamily="82" charset="0"/>
                <a:ea typeface="+mn-ea"/>
                <a:cs typeface="+mn-cs"/>
              </a:defRPr>
            </a:lvl1pPr>
          </a:lstStyle>
          <a:p>
            <a:fld id="{26C9C1D8-A615-402C-8876-AF99A05C9BBE}" type="datetime2">
              <a:rPr lang="en-US" smtClean="0"/>
              <a:pPr/>
              <a:t>Wednesday, May 22, 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Quality Education for Development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87B96-A069-468B-B765-A8B3278B5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13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B9122-0884-4C44-A818-2333E8C409D7}" type="datetime2">
              <a:rPr lang="en-US" smtClean="0"/>
              <a:t>Wednesday, May 22, 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Quality Education for Development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87B96-A069-468B-B765-A8B3278B5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279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154544"/>
            <a:ext cx="3932237" cy="9028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154544"/>
            <a:ext cx="6172200" cy="47065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8CD7-DF0A-41B1-8AF7-80703B85617E}" type="datetime2">
              <a:rPr lang="en-US" smtClean="0"/>
              <a:t>Wednesday, May 22,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Quaility Education for Developement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87B96-A069-468B-B765-A8B3278B5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457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173018"/>
            <a:ext cx="3932237" cy="88438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1173018"/>
            <a:ext cx="6172200" cy="468803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C4070-9E52-47B8-B979-7677EC428460}" type="datetime2">
              <a:rPr lang="en-US" smtClean="0"/>
              <a:t>Wednesday, May 22,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Quaility Education for Developement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87B96-A069-468B-B765-A8B3278B5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58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9343" y="242981"/>
            <a:ext cx="9351117" cy="9055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8982" y="1345336"/>
            <a:ext cx="1049481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82" y="61069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1600" kern="1200" smtClean="0">
                <a:solidFill>
                  <a:schemeClr val="tx1">
                    <a:tint val="75000"/>
                  </a:schemeClr>
                </a:solidFill>
                <a:latin typeface="Gabriola" panose="04040605051002020D02" pitchFamily="82" charset="0"/>
                <a:ea typeface="+mn-ea"/>
                <a:cs typeface="+mn-cs"/>
              </a:defRPr>
            </a:lvl1pPr>
          </a:lstStyle>
          <a:p>
            <a:fld id="{1FB161BC-5C51-49F3-9B83-ACCECCE46F83}" type="datetime2">
              <a:rPr lang="en-US" smtClean="0"/>
              <a:pPr/>
              <a:t>Wednesday, May 22, 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46945" y="610697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  <a:latin typeface="Gabriola" panose="04040605051002020D02" pitchFamily="82" charset="0"/>
              </a:defRPr>
            </a:lvl1pPr>
          </a:lstStyle>
          <a:p>
            <a:r>
              <a:rPr lang="en-US" dirty="0"/>
              <a:t>Quality Education for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599" y="61069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87B96-A069-468B-B765-A8B3278B5A49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9681" y="161939"/>
            <a:ext cx="1245307" cy="109747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252" y="51101"/>
            <a:ext cx="1183676" cy="1097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274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>
          <a:solidFill>
            <a:schemeClr val="tx1"/>
          </a:solidFill>
          <a:latin typeface="Gabriola" panose="04040605051002020D02" pitchFamily="8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mawa@iucea.or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C5C65B8B-D221-B367-4EC2-2630E083A2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3840" y="399892"/>
            <a:ext cx="9306560" cy="2637948"/>
          </a:xfrm>
        </p:spPr>
        <p:txBody>
          <a:bodyPr>
            <a:noAutofit/>
          </a:bodyPr>
          <a:lstStyle/>
          <a:p>
            <a:r>
              <a:rPr lang="en-GB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OVERVIEW OF EAC REGIONAL PROGRAMME ACCREDITATION</a:t>
            </a:r>
            <a:br>
              <a:rPr lang="en-GB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&amp;</a:t>
            </a:r>
            <a:br>
              <a:rPr lang="en-GB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sz="4000" b="1" dirty="0"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OBJECTIVES OF THE TRAINING WORKSHOP</a:t>
            </a:r>
            <a:endParaRPr lang="en-GB" sz="40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F5A32C32-5ED7-4E61-76F5-F7954B74F0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40709" y="3119143"/>
            <a:ext cx="7893132" cy="1574777"/>
          </a:xfrm>
        </p:spPr>
        <p:txBody>
          <a:bodyPr>
            <a:normAutofit/>
          </a:bodyPr>
          <a:lstStyle/>
          <a:p>
            <a:endParaRPr lang="en-US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Nairobi, May 23</a:t>
            </a:r>
            <a:r>
              <a:rPr lang="en-US" sz="3600" b="1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rd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2024</a:t>
            </a:r>
            <a:endParaRPr lang="en-UG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BF6A286C-9CD1-2F33-F978-6AF8469DECC5}"/>
              </a:ext>
            </a:extLst>
          </p:cNvPr>
          <p:cNvSpPr txBox="1"/>
          <p:nvPr/>
        </p:nvSpPr>
        <p:spPr>
          <a:xfrm>
            <a:off x="464588" y="4998742"/>
            <a:ext cx="8019012" cy="157477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3200" b="1" i="1" dirty="0">
                <a:solidFill>
                  <a:schemeClr val="accent4">
                    <a:lumMod val="75000"/>
                  </a:schemeClr>
                </a:solidFill>
              </a:rPr>
              <a:t>Prof. Michael Mawa, </a:t>
            </a:r>
            <a:r>
              <a:rPr lang="en-US" i="1" dirty="0">
                <a:solidFill>
                  <a:schemeClr val="accent4">
                    <a:lumMod val="75000"/>
                  </a:schemeClr>
                </a:solidFill>
              </a:rPr>
              <a:t>Chief Principal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i="1" dirty="0">
                <a:solidFill>
                  <a:schemeClr val="accent4">
                    <a:lumMod val="75000"/>
                  </a:schemeClr>
                </a:solidFill>
              </a:rPr>
              <a:t>Quality Assurance and Qualifications Framework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i="1" dirty="0">
                <a:solidFill>
                  <a:schemeClr val="accent4">
                    <a:lumMod val="75000"/>
                  </a:schemeClr>
                </a:solidFill>
                <a:hlinkClick r:id="rId2"/>
              </a:rPr>
              <a:t>mmawa@iucea.org</a:t>
            </a:r>
            <a:r>
              <a:rPr lang="en-US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842789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DEA72-B8D5-12A5-E613-8FEC00D6D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2560" y="192405"/>
            <a:ext cx="9326879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Benefits of the EAC Regional </a:t>
            </a:r>
            <a:r>
              <a:rPr lang="en-US" sz="40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Programme</a:t>
            </a:r>
            <a:r>
              <a:rPr lang="en-US" sz="4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Accreditation</a:t>
            </a:r>
            <a:endParaRPr lang="en-UG" sz="40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A56125-8BCA-5D68-4870-661C7A07C8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2640"/>
            <a:ext cx="10515600" cy="4015122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Increased visibility and recognition of </a:t>
            </a:r>
            <a:r>
              <a:rPr lang="en-US" sz="3200" dirty="0">
                <a:ea typeface="Calibri" panose="020F0502020204030204" pitchFamily="34" charset="0"/>
                <a:cs typeface="Times New Roman" panose="02020603050405020304" pitchFamily="18" charset="0"/>
              </a:rPr>
              <a:t>EAC</a:t>
            </a:r>
            <a:r>
              <a:rPr lang="en-US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higher education institutions/</a:t>
            </a:r>
            <a:r>
              <a:rPr lang="en-US" sz="32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programmes</a:t>
            </a:r>
            <a:r>
              <a:rPr lang="en-US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G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Improved rating and ranking of EAC HE Institutions </a:t>
            </a:r>
            <a:endParaRPr lang="en-UG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effectLst/>
                <a:ea typeface="Calibri" panose="020F0502020204030204" pitchFamily="34" charset="0"/>
              </a:rPr>
              <a:t>Promotion of mobility of students, staff and resources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Enhanced recognition and legitimacy of the qualifications obtained from EAC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effectLst/>
                <a:ea typeface="Calibri" panose="020F0502020204030204" pitchFamily="34" charset="0"/>
              </a:rPr>
              <a:t>Enhanced quality assurance processes in the HEI</a:t>
            </a:r>
            <a:endParaRPr lang="en-UG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G" sz="32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5FECD1-061B-5ADE-A4F3-F9038CD2C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BBD04-1848-43AA-BF3A-8801F23264E0}" type="datetime2">
              <a:rPr lang="en-US" smtClean="0"/>
              <a:t>Wednesday, May 22, 2024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7F5001-F474-D22F-60F0-09AFA592C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87B96-A069-468B-B765-A8B3278B5A4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045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258C55-4655-442A-BABF-3A939C58CC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4279"/>
            <a:ext cx="10515600" cy="4351338"/>
          </a:xfrm>
        </p:spPr>
        <p:txBody>
          <a:bodyPr>
            <a:normAutofit/>
          </a:bodyPr>
          <a:lstStyle/>
          <a:p>
            <a:pPr>
              <a:defRPr/>
            </a:pPr>
            <a:endParaRPr lang="en-US" sz="3200" dirty="0">
              <a:cs typeface="Aharoni" panose="02010803020104030203" pitchFamily="2" charset="-79"/>
            </a:endParaRPr>
          </a:p>
          <a:p>
            <a:pPr>
              <a:defRPr/>
            </a:pPr>
            <a:endParaRPr lang="en-US" sz="3200" dirty="0">
              <a:cs typeface="Aharoni" panose="02010803020104030203" pitchFamily="2" charset="-79"/>
            </a:endParaRPr>
          </a:p>
          <a:p>
            <a:pPr marL="0" indent="0" algn="ctr">
              <a:buNone/>
              <a:defRPr/>
            </a:pPr>
            <a:r>
              <a:rPr lang="en-GB" sz="5400" b="1" dirty="0">
                <a:solidFill>
                  <a:srgbClr val="FF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THE TRAINING WORKSHOP</a:t>
            </a:r>
            <a:endParaRPr lang="en-US" sz="5400" dirty="0">
              <a:cs typeface="Aharoni" panose="02010803020104030203" pitchFamily="2" charset="-79"/>
            </a:endParaRPr>
          </a:p>
          <a:p>
            <a:pPr marL="0" indent="0">
              <a:buNone/>
              <a:defRPr/>
            </a:pPr>
            <a:endParaRPr lang="en-US" sz="5400" dirty="0">
              <a:cs typeface="Aharoni" panose="02010803020104030203" pitchFamily="2" charset="-79"/>
            </a:endParaRPr>
          </a:p>
        </p:txBody>
      </p:sp>
      <p:sp>
        <p:nvSpPr>
          <p:cNvPr id="25603" name="Slide Number Placeholder 3">
            <a:extLst>
              <a:ext uri="{FF2B5EF4-FFF2-40B4-BE49-F238E27FC236}">
                <a16:creationId xmlns:a16="http://schemas.microsoft.com/office/drawing/2014/main" id="{D1C07126-A680-46EF-B2B7-2C58D71DF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FD3A44D2-8123-4C25-A68C-71B355575150}" type="slidenum">
              <a:rPr lang="en-GB" altLang="en-US"/>
              <a:pPr/>
              <a:t>11</a:t>
            </a:fld>
            <a:endParaRPr lang="en-GB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D1BF9-12F9-E9AA-1E4E-BD4ACBE59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4959" y="365125"/>
            <a:ext cx="9164321" cy="925195"/>
          </a:xfrm>
        </p:spPr>
        <p:txBody>
          <a:bodyPr>
            <a:normAutofit/>
          </a:bodyPr>
          <a:lstStyle/>
          <a:p>
            <a:pPr algn="ctr"/>
            <a:r>
              <a:rPr lang="en-GB" sz="4000" b="1" dirty="0">
                <a:solidFill>
                  <a:srgbClr val="FF0000"/>
                </a:solidFill>
                <a:effectLst/>
                <a:latin typeface="Tahoma" panose="020B060403050404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Purpose &amp; Goal of </a:t>
            </a:r>
            <a:r>
              <a:rPr lang="en-GB" sz="4000" dirty="0">
                <a:solidFill>
                  <a:srgbClr val="FF0000"/>
                </a:solidFill>
                <a:latin typeface="Tahoma" panose="020B060403050404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t</a:t>
            </a:r>
            <a:r>
              <a:rPr lang="en-GB" sz="4000" b="1" dirty="0">
                <a:solidFill>
                  <a:srgbClr val="FF0000"/>
                </a:solidFill>
                <a:effectLst/>
                <a:latin typeface="Tahoma" panose="020B060403050404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he Training </a:t>
            </a:r>
            <a:endParaRPr lang="en-UG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A30ECE-1DF2-F3C7-C86A-9C5666429A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439" y="1736423"/>
            <a:ext cx="5110479" cy="4633897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2500"/>
          </a:bodyPr>
          <a:lstStyle/>
          <a:p>
            <a:pPr marL="0" lvl="0" indent="0" rtl="0">
              <a:lnSpc>
                <a:spcPct val="115000"/>
              </a:lnSpc>
              <a:spcAft>
                <a:spcPts val="600"/>
              </a:spcAft>
              <a:buNone/>
            </a:pPr>
            <a:r>
              <a:rPr lang="en-GB" sz="3200" b="1" dirty="0">
                <a:effectLst/>
                <a:ea typeface="MS Gothic" panose="020B0609070205080204" pitchFamily="49" charset="-128"/>
                <a:cs typeface="Arial" panose="020B0604020202020204" pitchFamily="34" charset="0"/>
              </a:rPr>
              <a:t>The Purpose</a:t>
            </a:r>
            <a:endParaRPr lang="en-UG" sz="3200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GB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To equip assessors and programme reviewers with the requisite skills to undertake objective and credible review and assessment of programmes, for EAC regional programme accreditation.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14EA1A-630B-793F-FEE5-4B08BF9D4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87B96-A069-468B-B765-A8B3278B5A49}" type="slidenum">
              <a:rPr lang="en-US" smtClean="0"/>
              <a:t>12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BA71286-6A1A-ADEC-BF20-F616A6EAAAE4}"/>
              </a:ext>
            </a:extLst>
          </p:cNvPr>
          <p:cNvSpPr txBox="1">
            <a:spLocks/>
          </p:cNvSpPr>
          <p:nvPr/>
        </p:nvSpPr>
        <p:spPr>
          <a:xfrm>
            <a:off x="6482082" y="1950720"/>
            <a:ext cx="5024118" cy="42367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Ø"/>
              <a:defRPr sz="2800" kern="1200">
                <a:solidFill>
                  <a:schemeClr val="tx1"/>
                </a:solidFill>
                <a:latin typeface="Bookman Old Style" panose="02050604050505020204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v"/>
              <a:defRPr sz="2400" kern="1200">
                <a:solidFill>
                  <a:schemeClr val="tx1"/>
                </a:solidFill>
                <a:latin typeface="Bookman Old Style" panose="020506040505050202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i="1" kern="1200">
                <a:solidFill>
                  <a:schemeClr val="tx1"/>
                </a:solidFill>
                <a:latin typeface="Bookman Old Style" panose="020506040505050202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None/>
            </a:pPr>
            <a:r>
              <a:rPr lang="en-GB" sz="3200" b="1" dirty="0">
                <a:ea typeface="Tahoma" panose="020B0604030504040204" pitchFamily="34" charset="0"/>
                <a:cs typeface="Tahoma" panose="020B0604030504040204" pitchFamily="34" charset="0"/>
              </a:rPr>
              <a:t>The Goal</a:t>
            </a:r>
            <a:endParaRPr lang="en-UG" sz="3200" b="1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GB" dirty="0">
                <a:ea typeface="Times New Roman" panose="02020603050405020304" pitchFamily="18" charset="0"/>
                <a:cs typeface="Arial" panose="020B0604020202020204" pitchFamily="34" charset="0"/>
              </a:rPr>
              <a:t>To produce a cadre of highly skilled and competent programme reviewers and assessors who can conduct rigorous, objective and effective programme evaluations and assessments for the East African Community.</a:t>
            </a:r>
            <a:endParaRPr lang="en-UG" dirty="0"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9277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DEA72-B8D5-12A5-E613-8FEC00D6D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6881" y="253365"/>
            <a:ext cx="8554127" cy="854075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Expected Learning Outcomes</a:t>
            </a:r>
            <a:endParaRPr lang="en-UG" sz="40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7F5001-F474-D22F-60F0-09AFA592C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87B96-A069-468B-B765-A8B3278B5A49}" type="slidenum">
              <a:rPr lang="en-US" smtClean="0"/>
              <a:t>13</a:t>
            </a:fld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3A5FA14-1071-9FF7-CDFF-8B0D54AB4636}"/>
              </a:ext>
            </a:extLst>
          </p:cNvPr>
          <p:cNvSpPr txBox="1">
            <a:spLocks/>
          </p:cNvSpPr>
          <p:nvPr/>
        </p:nvSpPr>
        <p:spPr>
          <a:xfrm>
            <a:off x="736601" y="1351280"/>
            <a:ext cx="10977879" cy="4988559"/>
          </a:xfrm>
          <a:prstGeom prst="rect">
            <a:avLst/>
          </a:prstGeom>
          <a:blipFill dpi="0" rotWithShape="1">
            <a:blip r:embed="rId2">
              <a:alphaModFix amt="4000"/>
            </a:blip>
            <a:srcRect/>
            <a:tile tx="0" ty="0" sx="100000" sy="100000" flip="none" algn="tl"/>
          </a:blipFill>
          <a:ln>
            <a:noFill/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Ø"/>
              <a:defRPr sz="2800" kern="1200">
                <a:solidFill>
                  <a:schemeClr val="tx1"/>
                </a:solidFill>
                <a:latin typeface="Bookman Old Style" panose="02050604050505020204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v"/>
              <a:defRPr sz="2400" kern="1200">
                <a:solidFill>
                  <a:schemeClr val="tx1"/>
                </a:solidFill>
                <a:latin typeface="Bookman Old Style" panose="020506040505050202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i="1" kern="1200">
                <a:solidFill>
                  <a:schemeClr val="tx1"/>
                </a:solidFill>
                <a:latin typeface="Bookman Old Style" panose="020506040505050202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340" algn="just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</a:pPr>
            <a:r>
              <a:rPr lang="x-none" b="1" dirty="0">
                <a:effectLst/>
                <a:ea typeface="MS Gothic" panose="020B0609070205080204" pitchFamily="49" charset="-128"/>
                <a:cs typeface="Arial" panose="020B0604020202020204" pitchFamily="34" charset="0"/>
              </a:rPr>
              <a:t>At the end of the training program</a:t>
            </a:r>
            <a:r>
              <a:rPr lang="en-US" b="1" dirty="0">
                <a:effectLst/>
                <a:ea typeface="MS Gothic" panose="020B0609070205080204" pitchFamily="49" charset="-128"/>
                <a:cs typeface="Arial" panose="020B0604020202020204" pitchFamily="34" charset="0"/>
              </a:rPr>
              <a:t>me</a:t>
            </a:r>
            <a:r>
              <a:rPr lang="x-none" b="1" dirty="0">
                <a:effectLst/>
                <a:ea typeface="MS Gothic" panose="020B0609070205080204" pitchFamily="49" charset="-128"/>
                <a:cs typeface="Arial" panose="020B0604020202020204" pitchFamily="34" charset="0"/>
              </a:rPr>
              <a:t>, participants should be able to:</a:t>
            </a:r>
            <a:endParaRPr lang="en-UG" b="1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GB" sz="2400" dirty="0">
                <a:effectLst/>
                <a:ea typeface="MS Mincho" panose="02020609040205080304" pitchFamily="49" charset="-128"/>
                <a:cs typeface="Arial" panose="020B0604020202020204" pitchFamily="34" charset="0"/>
              </a:rPr>
              <a:t>Explain the Standards, Guidelines and Procedures for EAC Programme accreditation.</a:t>
            </a:r>
            <a:endParaRPr lang="en-UG" sz="2400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GB" sz="2400" dirty="0">
                <a:effectLst/>
                <a:ea typeface="MS Mincho" panose="02020609040205080304" pitchFamily="49" charset="-128"/>
                <a:cs typeface="Arial" panose="020B0604020202020204" pitchFamily="34" charset="0"/>
              </a:rPr>
              <a:t>Conduct effective and objective programme reviews and assessments using appropriate methodologies and tools.</a:t>
            </a:r>
            <a:endParaRPr lang="en-UG" sz="2400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GB" sz="2400" dirty="0" err="1">
                <a:effectLst/>
                <a:ea typeface="MS Mincho" panose="02020609040205080304" pitchFamily="49" charset="-128"/>
                <a:cs typeface="Arial" panose="020B0604020202020204" pitchFamily="34" charset="0"/>
              </a:rPr>
              <a:t>Analyze</a:t>
            </a:r>
            <a:r>
              <a:rPr lang="en-GB" sz="2400" dirty="0">
                <a:effectLst/>
                <a:ea typeface="MS Mincho" panose="02020609040205080304" pitchFamily="49" charset="-128"/>
                <a:cs typeface="Arial" panose="020B0604020202020204" pitchFamily="34" charset="0"/>
              </a:rPr>
              <a:t> and interpret data and information gathered during programme assessment process.</a:t>
            </a:r>
            <a:endParaRPr lang="en-UG" sz="2400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GB" sz="2400" dirty="0">
                <a:effectLst/>
                <a:ea typeface="MS Mincho" panose="02020609040205080304" pitchFamily="49" charset="-128"/>
                <a:cs typeface="Arial" panose="020B0604020202020204" pitchFamily="34" charset="0"/>
              </a:rPr>
              <a:t>Write comprehensive and quality reports and communicate findings and recommendations effectively to key stakeholders.</a:t>
            </a:r>
            <a:endParaRPr lang="en-UG" sz="2400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8423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D1587-45FC-548E-767A-4E266DADB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6881" y="365125"/>
            <a:ext cx="8554127" cy="732155"/>
          </a:xfrm>
        </p:spPr>
        <p:txBody>
          <a:bodyPr>
            <a:normAutofit/>
          </a:bodyPr>
          <a:lstStyle/>
          <a:p>
            <a:pPr algn="ctr"/>
            <a:r>
              <a:rPr lang="en-GB" sz="4000" b="1" dirty="0">
                <a:solidFill>
                  <a:srgbClr val="FF0000"/>
                </a:solidFill>
                <a:effectLst/>
                <a:latin typeface="Tahoma" panose="020B060403050404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Methodology of this Training</a:t>
            </a:r>
            <a:endParaRPr lang="en-UG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81C2A4-CBD4-0B5F-A7F5-E21D4EC5C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520" y="1432559"/>
            <a:ext cx="6416040" cy="5140961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15000"/>
              </a:lnSpc>
              <a:spcAft>
                <a:spcPts val="1200"/>
              </a:spcAft>
            </a:pPr>
            <a:r>
              <a:rPr lang="en-GB" sz="3200" dirty="0">
                <a:effectLst/>
                <a:ea typeface="MS Mincho" panose="02020609040205080304" pitchFamily="49" charset="-128"/>
                <a:cs typeface="Arial" panose="020B0604020202020204" pitchFamily="34" charset="0"/>
              </a:rPr>
              <a:t>The training is to be participatory in nature adopting the following approaches:</a:t>
            </a:r>
            <a:endParaRPr lang="en-UG" sz="3200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914400" lvl="1" indent="-45720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GB" sz="2800" dirty="0">
                <a:effectLst/>
                <a:ea typeface="MS Mincho" panose="02020609040205080304" pitchFamily="49" charset="-128"/>
                <a:cs typeface="Arial" panose="020B0604020202020204" pitchFamily="34" charset="0"/>
              </a:rPr>
              <a:t>Presentations;</a:t>
            </a:r>
            <a:endParaRPr lang="en-UG" sz="2800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914400" lvl="1" indent="-45720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GB" sz="2800" dirty="0">
                <a:effectLst/>
                <a:ea typeface="MS Mincho" panose="02020609040205080304" pitchFamily="49" charset="-128"/>
                <a:cs typeface="Arial" panose="020B0604020202020204" pitchFamily="34" charset="0"/>
              </a:rPr>
              <a:t>Sharing of experiences in international programme accreditation;</a:t>
            </a:r>
            <a:endParaRPr lang="en-UG" sz="2800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914400" lvl="1" indent="-45720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GB" sz="2800" dirty="0">
                <a:effectLst/>
                <a:ea typeface="MS Mincho" panose="02020609040205080304" pitchFamily="49" charset="-128"/>
                <a:cs typeface="Arial" panose="020B0604020202020204" pitchFamily="34" charset="0"/>
              </a:rPr>
              <a:t>Brainstorming sessions and Group work;</a:t>
            </a:r>
            <a:endParaRPr lang="en-UG" sz="2800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914400" lvl="1" indent="-45720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GB" sz="2800" dirty="0">
                <a:effectLst/>
                <a:ea typeface="MS Mincho" panose="02020609040205080304" pitchFamily="49" charset="-128"/>
                <a:cs typeface="Arial" panose="020B0604020202020204" pitchFamily="34" charset="0"/>
              </a:rPr>
              <a:t>Practical review of programmes to assess quality.</a:t>
            </a:r>
            <a:endParaRPr lang="en-UG" sz="2800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4427AE-3CD8-EF76-3112-1CAA657B1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69399" y="6358561"/>
            <a:ext cx="2743200" cy="365125"/>
          </a:xfrm>
        </p:spPr>
        <p:txBody>
          <a:bodyPr/>
          <a:lstStyle/>
          <a:p>
            <a:fld id="{38B87B96-A069-468B-B765-A8B3278B5A49}" type="slidenum">
              <a:rPr lang="en-US" smtClean="0"/>
              <a:t>14</a:t>
            </a:fld>
            <a:endParaRPr lang="en-US"/>
          </a:p>
        </p:txBody>
      </p:sp>
      <p:pic>
        <p:nvPicPr>
          <p:cNvPr id="1026" name="Picture 2" descr="Effective Training for Adult Learners - ppt video online download">
            <a:extLst>
              <a:ext uri="{FF2B5EF4-FFF2-40B4-BE49-F238E27FC236}">
                <a16:creationId xmlns:a16="http://schemas.microsoft.com/office/drawing/2014/main" id="{8F42BBF0-DCCB-CDB4-13AB-4307A73993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3491" y="2505074"/>
            <a:ext cx="4726251" cy="3540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71096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258C55-4655-442A-BABF-3A939C58CC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4279"/>
            <a:ext cx="10515600" cy="4351338"/>
          </a:xfrm>
        </p:spPr>
        <p:txBody>
          <a:bodyPr>
            <a:normAutofit/>
          </a:bodyPr>
          <a:lstStyle/>
          <a:p>
            <a:pPr>
              <a:defRPr/>
            </a:pPr>
            <a:endParaRPr lang="en-US" sz="40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defRPr/>
            </a:pPr>
            <a:endParaRPr lang="en-US" sz="40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 algn="ctr">
              <a:buNone/>
              <a:defRPr/>
            </a:pPr>
            <a:r>
              <a:rPr lang="en-US" sz="6600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THANK YOU!</a:t>
            </a:r>
          </a:p>
          <a:p>
            <a:pPr marL="0" indent="0" algn="ctr">
              <a:buNone/>
              <a:defRPr/>
            </a:pPr>
            <a:endParaRPr lang="en-US" sz="66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>
              <a:buNone/>
              <a:defRPr/>
            </a:pPr>
            <a:endParaRPr lang="en-US" sz="66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5603" name="Slide Number Placeholder 3">
            <a:extLst>
              <a:ext uri="{FF2B5EF4-FFF2-40B4-BE49-F238E27FC236}">
                <a16:creationId xmlns:a16="http://schemas.microsoft.com/office/drawing/2014/main" id="{D1C07126-A680-46EF-B2B7-2C58D71DF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FD3A44D2-8123-4C25-A68C-71B355575150}" type="slidenum">
              <a:rPr lang="en-GB" altLang="en-US"/>
              <a:pPr/>
              <a:t>15</a:t>
            </a:fld>
            <a:endParaRPr lang="en-GB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jdelijke aanduiding voor dianummer 5">
            <a:extLst>
              <a:ext uri="{FF2B5EF4-FFF2-40B4-BE49-F238E27FC236}">
                <a16:creationId xmlns:a16="http://schemas.microsoft.com/office/drawing/2014/main" id="{DBC418E3-2743-45EA-92E1-066F7BC39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Char char="•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Ø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3FEC782-74E6-449A-A2F6-897D904F0302}" type="slidenum">
              <a:rPr lang="en-GB" altLang="en-US" sz="1200"/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GB" altLang="en-US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BDF43BD1-63FD-4E26-9AF4-2DDFB10BAB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98675" y="309880"/>
            <a:ext cx="8001000" cy="90932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altLang="en-US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Presentation Outline</a:t>
            </a:r>
            <a:endParaRPr lang="en-GB" altLang="en-US" sz="60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A70C7E90-CF2D-4D47-9F8D-68582AA2FF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43137" y="1499982"/>
            <a:ext cx="6128783" cy="505321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457200" indent="-457200" algn="ctr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GB" b="1" dirty="0">
                <a:solidFill>
                  <a:srgbClr val="FF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OVERVIEW OF EAC REGIONAL PROGRAMME ACCREDITATION</a:t>
            </a:r>
          </a:p>
          <a:p>
            <a:pPr marL="914400" lvl="1" indent="-457200">
              <a:lnSpc>
                <a:spcPct val="100000"/>
              </a:lnSpc>
              <a:spcBef>
                <a:spcPts val="600"/>
              </a:spcBef>
              <a:buFont typeface="+mj-lt"/>
              <a:buAutoNum type="alphaLcPeriod"/>
            </a:pPr>
            <a:r>
              <a:rPr lang="en-US" dirty="0"/>
              <a:t>Introduction</a:t>
            </a:r>
          </a:p>
          <a:p>
            <a:pPr marL="914400" lvl="1" indent="-457200">
              <a:lnSpc>
                <a:spcPct val="100000"/>
              </a:lnSpc>
              <a:spcBef>
                <a:spcPts val="600"/>
              </a:spcBef>
              <a:buFont typeface="+mj-lt"/>
              <a:buAutoNum type="alphaLcPeriod"/>
            </a:pPr>
            <a:r>
              <a:rPr lang="en-US" dirty="0">
                <a:ea typeface="Calibri" panose="020F0502020204030204" pitchFamily="34" charset="0"/>
                <a:cs typeface="Arial" panose="020B0604020202020204" pitchFamily="34" charset="0"/>
              </a:rPr>
              <a:t>Legal Framework for Regional </a:t>
            </a:r>
            <a:r>
              <a:rPr lang="en-US" dirty="0" err="1">
                <a:ea typeface="Calibri" panose="020F0502020204030204" pitchFamily="34" charset="0"/>
                <a:cs typeface="Arial" panose="020B0604020202020204" pitchFamily="34" charset="0"/>
              </a:rPr>
              <a:t>Programme</a:t>
            </a:r>
            <a:r>
              <a:rPr lang="en-US" dirty="0">
                <a:ea typeface="Calibri" panose="020F0502020204030204" pitchFamily="34" charset="0"/>
                <a:cs typeface="Arial" panose="020B0604020202020204" pitchFamily="34" charset="0"/>
              </a:rPr>
              <a:t> Accreditation</a:t>
            </a:r>
            <a:endParaRPr lang="en-UG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14400" lvl="1" indent="-457200">
              <a:lnSpc>
                <a:spcPct val="100000"/>
              </a:lnSpc>
              <a:spcBef>
                <a:spcPts val="600"/>
              </a:spcBef>
              <a:buFont typeface="+mj-lt"/>
              <a:buAutoNum type="alphaLcPeriod"/>
            </a:pPr>
            <a:r>
              <a:rPr lang="en-US" dirty="0"/>
              <a:t>Rationale for EAC Regional </a:t>
            </a:r>
            <a:r>
              <a:rPr lang="en-US" dirty="0" err="1"/>
              <a:t>Programme</a:t>
            </a:r>
            <a:r>
              <a:rPr lang="en-US" dirty="0"/>
              <a:t> Accreditation</a:t>
            </a:r>
          </a:p>
          <a:p>
            <a:pPr marL="914400" lvl="1" indent="-457200">
              <a:lnSpc>
                <a:spcPct val="100000"/>
              </a:lnSpc>
              <a:spcBef>
                <a:spcPts val="600"/>
              </a:spcBef>
              <a:buFont typeface="+mj-lt"/>
              <a:buAutoNum type="alphaLcPeriod"/>
            </a:pPr>
            <a:r>
              <a:rPr lang="en-GB" dirty="0">
                <a:ea typeface="MS Gothic" panose="020B0609070205080204" pitchFamily="49" charset="-128"/>
                <a:cs typeface="Times New Roman" panose="02020603050405020304" pitchFamily="18" charset="0"/>
              </a:rPr>
              <a:t>EAC Regional Programme Accreditation Framework, Procedure and Fees</a:t>
            </a:r>
          </a:p>
          <a:p>
            <a:pPr marL="914400" lvl="1" indent="-457200">
              <a:lnSpc>
                <a:spcPct val="100000"/>
              </a:lnSpc>
              <a:spcBef>
                <a:spcPts val="600"/>
              </a:spcBef>
              <a:buFont typeface="+mj-lt"/>
              <a:buAutoNum type="alphaLcPeriod"/>
            </a:pPr>
            <a:r>
              <a:rPr lang="en-GB" dirty="0">
                <a:ea typeface="MS Gothic" panose="020B0609070205080204" pitchFamily="49" charset="-128"/>
                <a:cs typeface="Times New Roman" panose="02020603050405020304" pitchFamily="18" charset="0"/>
              </a:rPr>
              <a:t>Benefits of Accreditation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BD4638AB-F9BD-A306-A834-BD98A676D1A3}"/>
              </a:ext>
            </a:extLst>
          </p:cNvPr>
          <p:cNvSpPr txBox="1">
            <a:spLocks noChangeArrowheads="1"/>
          </p:cNvSpPr>
          <p:nvPr/>
        </p:nvSpPr>
        <p:spPr>
          <a:xfrm>
            <a:off x="6817360" y="1703182"/>
            <a:ext cx="4897120" cy="342761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Ø"/>
              <a:defRPr sz="2800" kern="1200">
                <a:solidFill>
                  <a:schemeClr val="tx1"/>
                </a:solidFill>
                <a:latin typeface="Bookman Old Style" panose="02050604050505020204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v"/>
              <a:defRPr sz="2400" kern="1200">
                <a:solidFill>
                  <a:schemeClr val="tx1"/>
                </a:solidFill>
                <a:latin typeface="Bookman Old Style" panose="020506040505050202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i="1" kern="1200">
                <a:solidFill>
                  <a:schemeClr val="tx1"/>
                </a:solidFill>
                <a:latin typeface="Bookman Old Style" panose="020506040505050202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ctr">
              <a:buFont typeface="+mj-lt"/>
              <a:buAutoNum type="arabicPeriod" startAt="2"/>
            </a:pPr>
            <a:r>
              <a:rPr lang="en-GB" b="1" dirty="0">
                <a:solidFill>
                  <a:srgbClr val="FF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OBJECTIVES OF THE TRAINING WORKSHOP</a:t>
            </a:r>
          </a:p>
          <a:p>
            <a:pPr marL="914400" lvl="1" indent="-457200">
              <a:spcBef>
                <a:spcPts val="1200"/>
              </a:spcBef>
              <a:spcAft>
                <a:spcPts val="1200"/>
              </a:spcAft>
              <a:buFont typeface="+mj-lt"/>
              <a:buAutoNum type="alphaLcPeriod"/>
            </a:pPr>
            <a:r>
              <a:rPr lang="en-US" dirty="0"/>
              <a:t>Purpose and Goal</a:t>
            </a:r>
          </a:p>
          <a:p>
            <a:pPr marL="914400" lvl="1" indent="-457200">
              <a:spcBef>
                <a:spcPts val="1200"/>
              </a:spcBef>
              <a:spcAft>
                <a:spcPts val="1200"/>
              </a:spcAft>
              <a:buFont typeface="+mj-lt"/>
              <a:buAutoNum type="alphaLcPeriod"/>
            </a:pPr>
            <a:r>
              <a:rPr lang="en-US" dirty="0"/>
              <a:t>Expected Learning Outcomes</a:t>
            </a:r>
          </a:p>
          <a:p>
            <a:pPr marL="914400" lvl="1" indent="-457200">
              <a:spcBef>
                <a:spcPts val="1200"/>
              </a:spcBef>
              <a:spcAft>
                <a:spcPts val="1200"/>
              </a:spcAft>
              <a:buFont typeface="+mj-lt"/>
              <a:buAutoNum type="alphaLcPeriod"/>
            </a:pPr>
            <a:r>
              <a:rPr lang="en-US" dirty="0"/>
              <a:t>Training Methodology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jdelijke aanduiding voor dianummer 5">
            <a:extLst>
              <a:ext uri="{FF2B5EF4-FFF2-40B4-BE49-F238E27FC236}">
                <a16:creationId xmlns:a16="http://schemas.microsoft.com/office/drawing/2014/main" id="{DBC418E3-2743-45EA-92E1-066F7BC39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Char char="•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Ø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3FEC782-74E6-449A-A2F6-897D904F0302}" type="slidenum">
              <a:rPr lang="en-GB" altLang="en-US" sz="1200"/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GB" altLang="en-US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BDF43BD1-63FD-4E26-9AF4-2DDFB10BAB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98675" y="309880"/>
            <a:ext cx="8001000" cy="64516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altLang="en-US" sz="4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Introduction</a:t>
            </a:r>
            <a:endParaRPr lang="en-GB" altLang="en-US" sz="54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A70C7E90-CF2D-4D47-9F8D-68582AA2FF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01554" y="1318655"/>
            <a:ext cx="9896375" cy="5229465"/>
          </a:xfrm>
        </p:spPr>
        <p:txBody>
          <a:bodyPr>
            <a:normAutofit fontScale="92500" lnSpcReduction="20000"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  <a:buClr>
                <a:srgbClr val="FF0000"/>
              </a:buClr>
            </a:pPr>
            <a:r>
              <a:rPr lang="en-GB" dirty="0"/>
              <a:t>Programme accreditation is globally acknowledged  as a major means of recognising and confirming quality.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  <a:buClr>
                <a:srgbClr val="FF0000"/>
              </a:buClr>
            </a:pPr>
            <a:r>
              <a:rPr lang="en-GB" dirty="0"/>
              <a:t>As a key quality assurance mechanism, programme accreditation is firmly entrenched in QA practices of EAC Partner States by the National Commissions/Council and other accrediting bodies.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  <a:buClr>
                <a:srgbClr val="FF0000"/>
              </a:buClr>
            </a:pPr>
            <a:r>
              <a:rPr lang="en-GB" dirty="0"/>
              <a:t>A Key feature in this process is the use of prescribed quality standards and criteria.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  <a:buClr>
                <a:srgbClr val="FF0000"/>
              </a:buClr>
            </a:pPr>
            <a:r>
              <a:rPr lang="en-GB" altLang="en-US" dirty="0"/>
              <a:t>Since 2006, IUCEA has been developing a regional QA system as part of its mandate to harmonise standards of higher education in the EAC – </a:t>
            </a:r>
            <a:r>
              <a:rPr lang="en-GB" altLang="en-US" b="1" i="1" dirty="0"/>
              <a:t>Roadmap to Quality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  <a:buClr>
                <a:srgbClr val="FF0000"/>
              </a:buClr>
            </a:pPr>
            <a:r>
              <a:rPr lang="en-GB" altLang="en-US" dirty="0"/>
              <a:t>From 2020, IUCEA embarked on the development of a framework for regional programme accreditation built on the QA Framework</a:t>
            </a:r>
          </a:p>
        </p:txBody>
      </p:sp>
    </p:spTree>
    <p:extLst>
      <p:ext uri="{BB962C8B-B14F-4D97-AF65-F5344CB8AC3E}">
        <p14:creationId xmlns:p14="http://schemas.microsoft.com/office/powerpoint/2010/main" val="34634652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1482292" y="104775"/>
            <a:ext cx="9240252" cy="944378"/>
          </a:xfrm>
        </p:spPr>
        <p:txBody>
          <a:bodyPr>
            <a:noAutofit/>
          </a:bodyPr>
          <a:lstStyle/>
          <a:p>
            <a:pPr algn="ctr">
              <a:spcBef>
                <a:spcPts val="600"/>
              </a:spcBef>
            </a:pPr>
            <a:r>
              <a:rPr lang="en-GB" sz="4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IUCEA ACT 2009 – Legal basis for Regional Programme Accreditation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72160" y="2719400"/>
            <a:ext cx="10779760" cy="4084625"/>
          </a:xfrm>
          <a:prstGeom prst="rect">
            <a:avLst/>
          </a:prstGeom>
        </p:spPr>
        <p:txBody>
          <a:bodyPr vert="horz" lIns="91438" tIns="45719" rIns="91438" bIns="45719" rtlCol="0">
            <a:normAutofit fontScale="92500" lnSpcReduction="20000"/>
          </a:bodyPr>
          <a:lstStyle/>
          <a:p>
            <a:pPr marL="274639" indent="-274639" algn="just" defTabSz="914406">
              <a:lnSpc>
                <a:spcPct val="130000"/>
              </a:lnSpc>
              <a:spcBef>
                <a:spcPts val="550"/>
              </a:spcBef>
              <a:buClr>
                <a:srgbClr val="0BD0D9"/>
              </a:buClr>
              <a:buSzPct val="95000"/>
              <a:defRPr/>
            </a:pPr>
            <a:r>
              <a:rPr lang="af-ZA" sz="2800" b="1" dirty="0">
                <a:solidFill>
                  <a:srgbClr val="0070C0"/>
                </a:solidFill>
                <a:latin typeface="Bookman Old Style" panose="02050604050505020204" pitchFamily="18" charset="0"/>
                <a:ea typeface="Tahoma" panose="020B0604030504040204" pitchFamily="34" charset="0"/>
                <a:cs typeface="Tahoma" panose="020B0604030504040204" pitchFamily="34" charset="0"/>
              </a:rPr>
              <a:t>SECTION 6(c)</a:t>
            </a:r>
          </a:p>
          <a:p>
            <a:pPr marL="311079" indent="-311079" algn="just" defTabSz="914406">
              <a:lnSpc>
                <a:spcPct val="110000"/>
              </a:lnSpc>
              <a:spcBef>
                <a:spcPts val="550"/>
              </a:spcBef>
              <a:buClr>
                <a:srgbClr val="0BD0D9"/>
              </a:buClr>
              <a:buSzPct val="95000"/>
              <a:buFont typeface="Arial" panose="020B0604020202020204" pitchFamily="34" charset="0"/>
              <a:buChar char="•"/>
              <a:defRPr/>
            </a:pPr>
            <a:r>
              <a:rPr lang="en-GB" sz="2400" dirty="0">
                <a:latin typeface="Bookman Old Style" panose="02050604050505020204" pitchFamily="18" charset="0"/>
                <a:ea typeface="Tahoma" panose="020B0604030504040204" pitchFamily="34" charset="0"/>
                <a:cs typeface="Tahoma" panose="020B0604030504040204" pitchFamily="34" charset="0"/>
              </a:rPr>
              <a:t>The Functions of IUCEA shall be to ensure the establishment of quality assurance through:</a:t>
            </a:r>
          </a:p>
          <a:p>
            <a:pPr marL="933237" lvl="1" algn="just">
              <a:spcBef>
                <a:spcPts val="544"/>
              </a:spcBef>
              <a:spcAft>
                <a:spcPts val="544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latin typeface="Bookman Old Style" panose="02050604050505020204" pitchFamily="18" charset="0"/>
                <a:ea typeface="Tahoma" panose="020B0604030504040204" pitchFamily="34" charset="0"/>
                <a:cs typeface="Tahoma" panose="020B0604030504040204" pitchFamily="34" charset="0"/>
              </a:rPr>
              <a:t>the facilitation of harmonised entry standards - EAQFHE; </a:t>
            </a:r>
          </a:p>
          <a:p>
            <a:pPr marL="933237" lvl="1" algn="just">
              <a:spcBef>
                <a:spcPts val="544"/>
              </a:spcBef>
              <a:spcAft>
                <a:spcPts val="544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latin typeface="Bookman Old Style" panose="02050604050505020204" pitchFamily="18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GB" sz="2400" dirty="0">
                <a:solidFill>
                  <a:srgbClr val="FF0000"/>
                </a:solidFill>
                <a:latin typeface="Bookman Old Style" panose="02050604050505020204" pitchFamily="18" charset="0"/>
                <a:ea typeface="Tahoma" panose="020B0604030504040204" pitchFamily="34" charset="0"/>
                <a:cs typeface="Tahoma" panose="020B0604030504040204" pitchFamily="34" charset="0"/>
              </a:rPr>
              <a:t>development of criteria for assessing standards and assuring the quality of teaching </a:t>
            </a:r>
            <a:r>
              <a:rPr lang="en-GB" sz="2400" dirty="0">
                <a:latin typeface="Bookman Old Style" panose="02050604050505020204" pitchFamily="18" charset="0"/>
                <a:ea typeface="Tahoma" panose="020B0604030504040204" pitchFamily="34" charset="0"/>
                <a:cs typeface="Tahoma" panose="020B0604030504040204" pitchFamily="34" charset="0"/>
              </a:rPr>
              <a:t>and research through quality assurance mechanisms - evaluation;</a:t>
            </a:r>
          </a:p>
          <a:p>
            <a:pPr marL="933237" lvl="1" algn="just">
              <a:spcBef>
                <a:spcPts val="544"/>
              </a:spcBef>
              <a:spcAft>
                <a:spcPts val="544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latin typeface="Bookman Old Style" panose="02050604050505020204" pitchFamily="18" charset="0"/>
                <a:ea typeface="Tahoma" panose="020B0604030504040204" pitchFamily="34" charset="0"/>
                <a:cs typeface="Tahoma" panose="020B0604030504040204" pitchFamily="34" charset="0"/>
              </a:rPr>
              <a:t>promotion, modernisation and harmonisation of university curricula in the Community; </a:t>
            </a:r>
          </a:p>
          <a:p>
            <a:pPr marL="933237" lvl="1" algn="just">
              <a:spcBef>
                <a:spcPts val="544"/>
              </a:spcBef>
              <a:spcAft>
                <a:spcPts val="544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FF0000"/>
                </a:solidFill>
                <a:latin typeface="Bookman Old Style" panose="02050604050505020204" pitchFamily="18" charset="0"/>
                <a:ea typeface="Tahoma" panose="020B0604030504040204" pitchFamily="34" charset="0"/>
                <a:cs typeface="Tahoma" panose="020B0604030504040204" pitchFamily="34" charset="0"/>
              </a:rPr>
              <a:t>endorsing all approved programmes by accreditation bodies in the Partner States.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0ECA40F-74FD-3C44-9C19-E5483827ABA7}"/>
              </a:ext>
            </a:extLst>
          </p:cNvPr>
          <p:cNvSpPr txBox="1">
            <a:spLocks/>
          </p:cNvSpPr>
          <p:nvPr/>
        </p:nvSpPr>
        <p:spPr>
          <a:xfrm>
            <a:off x="1482292" y="1201553"/>
            <a:ext cx="9240252" cy="1520791"/>
          </a:xfrm>
          <a:prstGeom prst="rect">
            <a:avLst/>
          </a:prstGeom>
        </p:spPr>
        <p:txBody>
          <a:bodyPr vert="horz" lIns="91438" tIns="45719" rIns="91438" bIns="45719" rtlCol="0">
            <a:normAutofit fontScale="92500" lnSpcReduction="10000"/>
          </a:bodyPr>
          <a:lstStyle/>
          <a:p>
            <a:pPr marL="274639" indent="-274639" algn="just" defTabSz="914406">
              <a:spcBef>
                <a:spcPts val="550"/>
              </a:spcBef>
              <a:buClr>
                <a:srgbClr val="0BD0D9"/>
              </a:buClr>
              <a:buSzPct val="95000"/>
              <a:defRPr/>
            </a:pPr>
            <a:r>
              <a:rPr lang="af-ZA" sz="2800" b="1" dirty="0">
                <a:solidFill>
                  <a:srgbClr val="0070C0"/>
                </a:solidFill>
                <a:latin typeface="Bookman Old Style" panose="02050604050505020204" pitchFamily="18" charset="0"/>
                <a:ea typeface="Tahoma" panose="020B0604030504040204" pitchFamily="34" charset="0"/>
                <a:cs typeface="Tahoma" panose="020B0604030504040204" pitchFamily="34" charset="0"/>
              </a:rPr>
              <a:t>SECTION 4(2) b</a:t>
            </a:r>
          </a:p>
          <a:p>
            <a:pPr marL="169941" indent="-169941" algn="just" defTabSz="914406">
              <a:spcBef>
                <a:spcPts val="550"/>
              </a:spcBef>
              <a:buClr>
                <a:srgbClr val="0BD0D9"/>
              </a:buClr>
              <a:buSzPct val="95000"/>
              <a:buFont typeface="Arial" panose="020B0604020202020204" pitchFamily="34" charset="0"/>
              <a:buChar char="•"/>
              <a:defRPr/>
            </a:pPr>
            <a:r>
              <a:rPr lang="af-ZA" sz="2400" dirty="0" err="1">
                <a:latin typeface="Bookman Old Style" panose="02050604050505020204" pitchFamily="18" charset="0"/>
                <a:ea typeface="Tahoma" panose="020B0604030504040204" pitchFamily="34" charset="0"/>
                <a:cs typeface="Tahoma" panose="020B0604030504040204" pitchFamily="34" charset="0"/>
              </a:rPr>
              <a:t>Contribute</a:t>
            </a:r>
            <a:r>
              <a:rPr lang="af-ZA" sz="2400" dirty="0">
                <a:latin typeface="Bookman Old Style" panose="020506040505050202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in developing Quality Assurance processes in order to ensure that teaching and research achieve and maintain </a:t>
            </a:r>
            <a:r>
              <a:rPr lang="af-ZA" sz="2400" dirty="0" err="1">
                <a:latin typeface="Bookman Old Style" panose="02050604050505020204" pitchFamily="18" charset="0"/>
                <a:ea typeface="Tahoma" panose="020B0604030504040204" pitchFamily="34" charset="0"/>
                <a:cs typeface="Tahoma" panose="020B0604030504040204" pitchFamily="34" charset="0"/>
              </a:rPr>
              <a:t>international</a:t>
            </a:r>
            <a:r>
              <a:rPr lang="af-ZA" sz="2400" dirty="0">
                <a:latin typeface="Bookman Old Style" panose="020506040505050202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af-ZA" sz="2400" dirty="0" err="1">
                <a:latin typeface="Bookman Old Style" panose="02050604050505020204" pitchFamily="18" charset="0"/>
                <a:ea typeface="Tahoma" panose="020B0604030504040204" pitchFamily="34" charset="0"/>
                <a:cs typeface="Tahoma" panose="020B0604030504040204" pitchFamily="34" charset="0"/>
              </a:rPr>
              <a:t>standards</a:t>
            </a:r>
            <a:endParaRPr lang="af-ZA" sz="2400" dirty="0">
              <a:latin typeface="Bookman Old Style" panose="020506040505050202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239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A6FDF-A481-7FBC-DBA5-D8BA108F0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600" b="1" dirty="0"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Rationale for Regional Programme Accreditation</a:t>
            </a:r>
            <a:endParaRPr lang="en-UG" sz="72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49C6A5-AD5D-5CFB-77A9-E31DAE689F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0240"/>
            <a:ext cx="10515600" cy="416752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GB" sz="3200" dirty="0">
                <a:ea typeface="Times New Roman" panose="02020603050405020304" pitchFamily="18" charset="0"/>
              </a:rPr>
              <a:t>Two major reasons:</a:t>
            </a:r>
          </a:p>
          <a:p>
            <a:pPr marL="514350" indent="-51435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GB" sz="3200" dirty="0">
                <a:ea typeface="Times New Roman" panose="02020603050405020304" pitchFamily="18" charset="0"/>
              </a:rPr>
              <a:t>I</a:t>
            </a:r>
            <a:r>
              <a:rPr lang="en-GB" sz="3200" dirty="0">
                <a:effectLst/>
                <a:ea typeface="Times New Roman" panose="02020603050405020304" pitchFamily="18" charset="0"/>
              </a:rPr>
              <a:t>nternationalization of higher education - u</a:t>
            </a:r>
            <a:r>
              <a:rPr lang="en-GB" sz="32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niversities in EAC are increasingly seeking international collaborations - reputation</a:t>
            </a:r>
          </a:p>
          <a:p>
            <a:pPr marL="514350" indent="-51435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GB" sz="3200" dirty="0">
                <a:solidFill>
                  <a:srgbClr val="000000"/>
                </a:solidFill>
                <a:ea typeface="Calibri" panose="020F0502020204030204" pitchFamily="34" charset="0"/>
              </a:rPr>
              <a:t>Demand for international accreditation of programmes by development partners (World Bank)</a:t>
            </a:r>
            <a:endParaRPr lang="en-GB" sz="3200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1612FC-03AB-6E78-4153-2BC1F4C01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BBD04-1848-43AA-BF3A-8801F23264E0}" type="datetime2">
              <a:rPr lang="en-US" smtClean="0"/>
              <a:t>Wednesday, May 22, 2024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E13C40-49A8-CBE6-FB42-43746EDEC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87B96-A069-468B-B765-A8B3278B5A4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924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3D956-EF02-7C56-D159-ED9EC0736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2401" y="365125"/>
            <a:ext cx="932688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EAC Regional </a:t>
            </a:r>
            <a:r>
              <a:rPr lang="en-US" sz="40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Programme</a:t>
            </a:r>
            <a:r>
              <a:rPr lang="en-US" sz="4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Accreditation System</a:t>
            </a:r>
            <a:endParaRPr lang="en-UG" sz="40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2735D0-63D2-3C02-2638-4B20F5745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967519"/>
            <a:ext cx="10515600" cy="412688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200" dirty="0"/>
              <a:t>Accreditation is </a:t>
            </a:r>
            <a:r>
              <a:rPr lang="en-US" sz="3200" dirty="0">
                <a:solidFill>
                  <a:srgbClr val="FF0000"/>
                </a:solidFill>
              </a:rPr>
              <a:t>voluntary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200" dirty="0"/>
              <a:t>Regional Accreditation </a:t>
            </a:r>
            <a:r>
              <a:rPr lang="en-US" sz="3200" dirty="0">
                <a:solidFill>
                  <a:srgbClr val="FF0000"/>
                </a:solidFill>
              </a:rPr>
              <a:t>based on National Accreditation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200" dirty="0"/>
              <a:t>It is a </a:t>
            </a:r>
            <a:r>
              <a:rPr lang="en-US" sz="3200" dirty="0">
                <a:solidFill>
                  <a:srgbClr val="FF0000"/>
                </a:solidFill>
              </a:rPr>
              <a:t>Quality-Based</a:t>
            </a:r>
            <a:r>
              <a:rPr lang="en-US" sz="3200" dirty="0"/>
              <a:t> </a:t>
            </a:r>
            <a:r>
              <a:rPr lang="en-US" sz="3200" dirty="0" err="1"/>
              <a:t>Programme</a:t>
            </a:r>
            <a:r>
              <a:rPr lang="en-US" sz="3200" dirty="0"/>
              <a:t> Accreditation – Quality Seal is issued.</a:t>
            </a:r>
            <a:endParaRPr lang="en-UG" sz="32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200" dirty="0"/>
              <a:t>Accreditation based on defined </a:t>
            </a:r>
            <a:r>
              <a:rPr lang="en-US" sz="3200" dirty="0">
                <a:solidFill>
                  <a:srgbClr val="FF0000"/>
                </a:solidFill>
              </a:rPr>
              <a:t>regional accreditation framework</a:t>
            </a:r>
            <a:r>
              <a:rPr lang="en-US" sz="3200" dirty="0"/>
              <a:t>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A81DDA-E5EC-BCC7-23B1-35BDA9836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BBD04-1848-43AA-BF3A-8801F23264E0}" type="datetime2">
              <a:rPr lang="en-US" smtClean="0"/>
              <a:t>Wednesday, May 22, 2024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BE57D4-5D68-D3A6-1B87-6B23FB90F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87B96-A069-468B-B765-A8B3278B5A4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802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3F266-CAB6-D488-9CAA-92703E57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87B96-A069-468B-B765-A8B3278B5A49}" type="slidenum">
              <a:rPr lang="en-US" smtClean="0"/>
              <a:t>7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1DB5490-9069-6608-ADC4-034E345B64AB}"/>
              </a:ext>
            </a:extLst>
          </p:cNvPr>
          <p:cNvSpPr txBox="1"/>
          <p:nvPr/>
        </p:nvSpPr>
        <p:spPr>
          <a:xfrm>
            <a:off x="345440" y="1367526"/>
            <a:ext cx="11551920" cy="53737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FF000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The Framework for EAC Regional </a:t>
            </a:r>
            <a:r>
              <a:rPr lang="en-GB" sz="3200" dirty="0">
                <a:solidFill>
                  <a:prstClr val="black"/>
                </a:solidFill>
                <a:latin typeface="Bookman Old Style" panose="02050604050505020204" pitchFamily="18" charset="0"/>
              </a:rPr>
              <a:t>P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rogramme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 </a:t>
            </a:r>
            <a:r>
              <a:rPr lang="en-GB" sz="3200" dirty="0">
                <a:solidFill>
                  <a:prstClr val="black"/>
                </a:solidFill>
                <a:latin typeface="Bookman Old Style" panose="02050604050505020204" pitchFamily="18" charset="0"/>
              </a:rPr>
              <a:t>A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ccreditation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 </a:t>
            </a:r>
            <a:r>
              <a:rPr lang="en-GB" sz="3200" dirty="0">
                <a:solidFill>
                  <a:prstClr val="black"/>
                </a:solidFill>
                <a:latin typeface="Bookman Old Style" panose="02050604050505020204" pitchFamily="18" charset="0"/>
              </a:rPr>
              <a:t>has now been fully developed.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FF000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The framework is defined by the following </a:t>
            </a:r>
            <a:r>
              <a:rPr lang="en-GB" sz="3200" dirty="0">
                <a:solidFill>
                  <a:prstClr val="black"/>
                </a:solidFill>
                <a:latin typeface="Bookman Old Style" panose="02050604050505020204" pitchFamily="18" charset="0"/>
              </a:rPr>
              <a:t>key elements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:</a:t>
            </a:r>
          </a:p>
          <a:p>
            <a:pPr marL="685800" marR="0" lvl="1" indent="-22860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FF0000"/>
              </a:buClr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Programme Standards and Guidelines</a:t>
            </a:r>
          </a:p>
          <a:p>
            <a:pPr marL="685800" marR="0" lvl="1" indent="-22860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FF0000"/>
              </a:buClr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lang="en-GB" altLang="en-US" sz="24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Programme Domains/Norms</a:t>
            </a:r>
            <a:endParaRPr kumimoji="0" lang="en-GB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685800" marR="0" lvl="1" indent="-22860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FF0000"/>
              </a:buClr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Quality /Capacity </a:t>
            </a:r>
            <a:r>
              <a:rPr lang="en-GB" altLang="en-US" sz="24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I</a:t>
            </a:r>
            <a:r>
              <a:rPr kumimoji="0" lang="en-GB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ndicators</a:t>
            </a:r>
            <a:endParaRPr kumimoji="0" lang="en-GB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685800" marR="0" lvl="1" indent="-22860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FF0000"/>
              </a:buClr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Programme Assessment Tool</a:t>
            </a:r>
          </a:p>
          <a:p>
            <a:pPr marL="685800" marR="0" lvl="1" indent="-22860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FF0000"/>
              </a:buClr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lang="en-GB" altLang="en-US" sz="24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Application Form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025968A-3F9F-29BE-7676-F3AB8DA7F526}"/>
              </a:ext>
            </a:extLst>
          </p:cNvPr>
          <p:cNvSpPr txBox="1">
            <a:spLocks/>
          </p:cNvSpPr>
          <p:nvPr/>
        </p:nvSpPr>
        <p:spPr>
          <a:xfrm>
            <a:off x="1756881" y="141605"/>
            <a:ext cx="8992399" cy="99631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Gabriola" panose="04040605051002020D02" pitchFamily="82" charset="0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EAC </a:t>
            </a:r>
            <a:r>
              <a:rPr lang="en-US" sz="40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Programme</a:t>
            </a:r>
            <a:r>
              <a:rPr lang="en-US" sz="4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Accreditation Framework</a:t>
            </a:r>
            <a:endParaRPr lang="en-UG" sz="40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3FE7D7F-C73B-3A35-84FE-34F1011889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2952" y="3429000"/>
            <a:ext cx="2347647" cy="328588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C3AEA62-FC21-6850-FB40-1C26B25998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889896">
            <a:off x="8656651" y="3008431"/>
            <a:ext cx="1945343" cy="26642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BC39D40-966B-A1AF-0214-581F45081E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818306">
            <a:off x="10160341" y="4233049"/>
            <a:ext cx="1821423" cy="2561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930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40D185-F0A1-21D5-4F6A-02BC6EF9B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B9122-0884-4C44-A818-2333E8C409D7}" type="datetime2">
              <a:rPr lang="en-US" smtClean="0"/>
              <a:t>Wednesday, May 22, 2024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AAFFF8-5C6E-0118-D2CF-FBDE08352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87B96-A069-468B-B765-A8B3278B5A49}" type="slidenum">
              <a:rPr lang="en-US" smtClean="0"/>
              <a:t>8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EA81916-EAE2-E3E6-A1B3-9AAAED4D1067}"/>
              </a:ext>
            </a:extLst>
          </p:cNvPr>
          <p:cNvGrpSpPr>
            <a:grpSpLocks noChangeAspect="1"/>
          </p:cNvGrpSpPr>
          <p:nvPr/>
        </p:nvGrpSpPr>
        <p:grpSpPr>
          <a:xfrm>
            <a:off x="1432561" y="1370012"/>
            <a:ext cx="9326880" cy="5215255"/>
            <a:chOff x="0" y="0"/>
            <a:chExt cx="8922385" cy="5215255"/>
          </a:xfrm>
        </p:grpSpPr>
        <p:sp>
          <p:nvSpPr>
            <p:cNvPr id="6" name="Rectangle: Diagonal Corners Rounded 5">
              <a:extLst>
                <a:ext uri="{FF2B5EF4-FFF2-40B4-BE49-F238E27FC236}">
                  <a16:creationId xmlns:a16="http://schemas.microsoft.com/office/drawing/2014/main" id="{00AD518E-F27D-B1FC-8699-B4AB9A2A5F14}"/>
                </a:ext>
              </a:extLst>
            </p:cNvPr>
            <p:cNvSpPr>
              <a:spLocks noChangeAspect="1" noChangeArrowheads="1"/>
            </p:cNvSpPr>
            <p:nvPr/>
          </p:nvSpPr>
          <p:spPr>
            <a:xfrm>
              <a:off x="28575" y="38100"/>
              <a:ext cx="1562100" cy="638175"/>
            </a:xfrm>
            <a:prstGeom prst="round2Diag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>
              <a:reflection blurRad="6350" stA="52000" endA="300" endPos="35000" dir="5400000" sy="-100000" algn="bl" rotWithShape="0"/>
            </a:effectLst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GB" sz="1200"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Application </a:t>
              </a:r>
              <a:endParaRPr lang="en-UG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Rectangle: Diagonal Corners Rounded 6">
              <a:extLst>
                <a:ext uri="{FF2B5EF4-FFF2-40B4-BE49-F238E27FC236}">
                  <a16:creationId xmlns:a16="http://schemas.microsoft.com/office/drawing/2014/main" id="{A42E10B1-70C6-76E8-2AE2-E89A96EB3C3B}"/>
                </a:ext>
              </a:extLst>
            </p:cNvPr>
            <p:cNvSpPr>
              <a:spLocks noChangeAspect="1" noChangeArrowheads="1"/>
            </p:cNvSpPr>
            <p:nvPr/>
          </p:nvSpPr>
          <p:spPr>
            <a:xfrm>
              <a:off x="1857375" y="57150"/>
              <a:ext cx="1562100" cy="638175"/>
            </a:xfrm>
            <a:prstGeom prst="round2DiagRect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>
              <a:reflection blurRad="6350" stA="52000" endA="300" endPos="35000" dir="5400000" sy="-100000" algn="bl" rotWithShape="0"/>
            </a:effectLst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GB" sz="1200"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Review </a:t>
              </a:r>
              <a:endParaRPr lang="en-UG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Rectangle: Diagonal Corners Rounded 7">
              <a:extLst>
                <a:ext uri="{FF2B5EF4-FFF2-40B4-BE49-F238E27FC236}">
                  <a16:creationId xmlns:a16="http://schemas.microsoft.com/office/drawing/2014/main" id="{D0303FA1-7639-7207-17F9-F2625B6C5271}"/>
                </a:ext>
              </a:extLst>
            </p:cNvPr>
            <p:cNvSpPr>
              <a:spLocks noChangeAspect="1" noChangeArrowheads="1"/>
            </p:cNvSpPr>
            <p:nvPr/>
          </p:nvSpPr>
          <p:spPr>
            <a:xfrm>
              <a:off x="3695700" y="47625"/>
              <a:ext cx="1562100" cy="638175"/>
            </a:xfrm>
            <a:prstGeom prst="round2DiagRect">
              <a:avLst/>
            </a:prstGeom>
            <a:solidFill>
              <a:srgbClr val="FFC000">
                <a:lumMod val="75000"/>
              </a:srgbClr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>
              <a:reflection blurRad="6350" stA="52000" endA="300" endPos="35000" dir="5400000" sy="-100000" algn="bl" rotWithShape="0"/>
            </a:effectLst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GB" sz="1200"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Site Visit </a:t>
              </a:r>
              <a:endParaRPr lang="en-UG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Rectangle: Diagonal Corners Rounded 8">
              <a:extLst>
                <a:ext uri="{FF2B5EF4-FFF2-40B4-BE49-F238E27FC236}">
                  <a16:creationId xmlns:a16="http://schemas.microsoft.com/office/drawing/2014/main" id="{E4CB0624-CB18-5D1C-E2D3-C8C1BC5B9912}"/>
                </a:ext>
              </a:extLst>
            </p:cNvPr>
            <p:cNvSpPr>
              <a:spLocks noChangeAspect="1" noChangeArrowheads="1"/>
            </p:cNvSpPr>
            <p:nvPr/>
          </p:nvSpPr>
          <p:spPr>
            <a:xfrm>
              <a:off x="5476875" y="38100"/>
              <a:ext cx="1758950" cy="679450"/>
            </a:xfrm>
            <a:prstGeom prst="round2DiagRect">
              <a:avLst/>
            </a:prstGeom>
            <a:solidFill>
              <a:srgbClr val="5B9BD5">
                <a:lumMod val="60000"/>
                <a:lumOff val="40000"/>
              </a:srgbClr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>
              <a:reflection blurRad="6350" stA="52000" endA="300" endPos="35000" dir="5400000" sy="-100000" algn="bl" rotWithShape="0"/>
            </a:effectLst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GB" sz="1200"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Approval and Declaration  </a:t>
              </a:r>
              <a:endParaRPr lang="en-UG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Rectangle: Diagonal Corners Rounded 9">
              <a:extLst>
                <a:ext uri="{FF2B5EF4-FFF2-40B4-BE49-F238E27FC236}">
                  <a16:creationId xmlns:a16="http://schemas.microsoft.com/office/drawing/2014/main" id="{C6CAA500-C816-8E33-100C-4E0614528FB1}"/>
                </a:ext>
              </a:extLst>
            </p:cNvPr>
            <p:cNvSpPr>
              <a:spLocks noChangeAspect="1" noChangeArrowheads="1"/>
            </p:cNvSpPr>
            <p:nvPr/>
          </p:nvSpPr>
          <p:spPr>
            <a:xfrm>
              <a:off x="7410450" y="0"/>
              <a:ext cx="1489710" cy="719455"/>
            </a:xfrm>
            <a:prstGeom prst="round2DiagRect">
              <a:avLst/>
            </a:prstGeom>
            <a:solidFill>
              <a:srgbClr val="70AD47">
                <a:lumMod val="60000"/>
                <a:lumOff val="40000"/>
              </a:srgbClr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>
              <a:reflection blurRad="6350" stA="52000" endA="300" endPos="35000" dir="5400000" sy="-100000" algn="bl" rotWithShape="0"/>
            </a:effectLst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GB" sz="1200"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Appeal / Arbitration</a:t>
              </a:r>
              <a:endParaRPr lang="en-UG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8EE4109A-7335-20C1-D0EB-31881CBE82BA}"/>
                </a:ext>
              </a:extLst>
            </p:cNvPr>
            <p:cNvSpPr>
              <a:spLocks noChangeAspect="1" noChangeArrowheads="1"/>
            </p:cNvSpPr>
            <p:nvPr/>
          </p:nvSpPr>
          <p:spPr>
            <a:xfrm>
              <a:off x="66675" y="2400300"/>
              <a:ext cx="1253490" cy="574675"/>
            </a:xfrm>
            <a:prstGeom prst="roundRect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GB" sz="1100" b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Submit the form</a:t>
              </a:r>
              <a:endParaRPr lang="en-UG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96196D6A-9E7D-A4DF-57D7-BE13798DEE2F}"/>
                </a:ext>
              </a:extLst>
            </p:cNvPr>
            <p:cNvSpPr>
              <a:spLocks noChangeAspect="1" noChangeArrowheads="1"/>
            </p:cNvSpPr>
            <p:nvPr/>
          </p:nvSpPr>
          <p:spPr>
            <a:xfrm>
              <a:off x="57150" y="3248025"/>
              <a:ext cx="1295400" cy="742950"/>
            </a:xfrm>
            <a:prstGeom prst="roundRect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GB" sz="1100" b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Preliminary/ Administrative Review</a:t>
              </a:r>
              <a:endParaRPr lang="en-UG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C48684E-3435-AF7F-83C1-A2B5868B8A8C}"/>
                </a:ext>
              </a:extLst>
            </p:cNvPr>
            <p:cNvSpPr>
              <a:spLocks noChangeAspect="1" noChangeArrowheads="1"/>
            </p:cNvSpPr>
            <p:nvPr/>
          </p:nvSpPr>
          <p:spPr>
            <a:xfrm>
              <a:off x="1895475" y="895350"/>
              <a:ext cx="1501140" cy="468630"/>
            </a:xfrm>
            <a:prstGeom prst="rect">
              <a:avLst/>
            </a:prstGeom>
            <a:gradFill rotWithShape="1">
              <a:gsLst>
                <a:gs pos="0">
                  <a:srgbClr val="5B9BD5">
                    <a:lumMod val="110000"/>
                    <a:satMod val="105000"/>
                    <a:tint val="67000"/>
                  </a:srgbClr>
                </a:gs>
                <a:gs pos="50000">
                  <a:srgbClr val="5B9BD5">
                    <a:lumMod val="105000"/>
                    <a:satMod val="103000"/>
                    <a:tint val="73000"/>
                  </a:srgbClr>
                </a:gs>
                <a:gs pos="100000">
                  <a:srgbClr val="5B9BD5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GB" sz="1100" b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Constitution of panel of Experts &amp; Peers</a:t>
              </a:r>
              <a:endParaRPr lang="en-UG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B38C860-462E-F173-2D41-9577BCC78A18}"/>
                </a:ext>
              </a:extLst>
            </p:cNvPr>
            <p:cNvSpPr>
              <a:spLocks noChangeAspect="1" noChangeArrowheads="1"/>
            </p:cNvSpPr>
            <p:nvPr/>
          </p:nvSpPr>
          <p:spPr>
            <a:xfrm>
              <a:off x="1895475" y="1409700"/>
              <a:ext cx="1491615" cy="419100"/>
            </a:xfrm>
            <a:prstGeom prst="rect">
              <a:avLst/>
            </a:prstGeom>
            <a:gradFill rotWithShape="1">
              <a:gsLst>
                <a:gs pos="0">
                  <a:srgbClr val="5B9BD5">
                    <a:lumMod val="110000"/>
                    <a:satMod val="105000"/>
                    <a:tint val="67000"/>
                  </a:srgbClr>
                </a:gs>
                <a:gs pos="50000">
                  <a:srgbClr val="5B9BD5">
                    <a:lumMod val="105000"/>
                    <a:satMod val="103000"/>
                    <a:tint val="73000"/>
                  </a:srgbClr>
                </a:gs>
                <a:gs pos="100000">
                  <a:srgbClr val="5B9BD5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GB" sz="1100" b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No objection </a:t>
              </a:r>
              <a:endParaRPr lang="en-UG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BD3804B-0AF5-0D2E-8E64-3BD86B1ED77C}"/>
                </a:ext>
              </a:extLst>
            </p:cNvPr>
            <p:cNvSpPr>
              <a:spLocks noChangeAspect="1" noChangeArrowheads="1"/>
            </p:cNvSpPr>
            <p:nvPr/>
          </p:nvSpPr>
          <p:spPr>
            <a:xfrm>
              <a:off x="1895475" y="1905000"/>
              <a:ext cx="1501140" cy="468630"/>
            </a:xfrm>
            <a:prstGeom prst="rect">
              <a:avLst/>
            </a:prstGeom>
            <a:gradFill rotWithShape="1">
              <a:gsLst>
                <a:gs pos="0">
                  <a:srgbClr val="5B9BD5">
                    <a:lumMod val="110000"/>
                    <a:satMod val="105000"/>
                    <a:tint val="67000"/>
                  </a:srgbClr>
                </a:gs>
                <a:gs pos="50000">
                  <a:srgbClr val="5B9BD5">
                    <a:lumMod val="105000"/>
                    <a:satMod val="103000"/>
                    <a:tint val="73000"/>
                  </a:srgbClr>
                </a:gs>
                <a:gs pos="100000">
                  <a:srgbClr val="5B9BD5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GB" sz="1100" b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Appointment of Expert &amp; Peers</a:t>
              </a:r>
              <a:endParaRPr lang="en-UG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96B996C-0197-9A41-1B3D-99458B651457}"/>
                </a:ext>
              </a:extLst>
            </p:cNvPr>
            <p:cNvSpPr>
              <a:spLocks noChangeAspect="1" noChangeArrowheads="1"/>
            </p:cNvSpPr>
            <p:nvPr/>
          </p:nvSpPr>
          <p:spPr>
            <a:xfrm>
              <a:off x="3790950" y="914400"/>
              <a:ext cx="1466850" cy="584200"/>
            </a:xfrm>
            <a:prstGeom prst="rect">
              <a:avLst/>
            </a:prstGeom>
            <a:gradFill rotWithShape="1">
              <a:gsLst>
                <a:gs pos="0">
                  <a:srgbClr val="FFC000">
                    <a:lumMod val="110000"/>
                    <a:satMod val="105000"/>
                    <a:tint val="67000"/>
                  </a:srgbClr>
                </a:gs>
                <a:gs pos="50000">
                  <a:srgbClr val="FFC000">
                    <a:lumMod val="105000"/>
                    <a:satMod val="103000"/>
                    <a:tint val="73000"/>
                  </a:srgbClr>
                </a:gs>
                <a:gs pos="100000">
                  <a:srgbClr val="FFC000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GB" sz="1100" b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Inform the institution date </a:t>
              </a:r>
              <a:endParaRPr lang="en-UG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3D4829E9-FDD7-0A2E-A51F-4771BC74048C}"/>
                </a:ext>
              </a:extLst>
            </p:cNvPr>
            <p:cNvSpPr>
              <a:spLocks noChangeAspect="1" noChangeArrowheads="1"/>
            </p:cNvSpPr>
            <p:nvPr/>
          </p:nvSpPr>
          <p:spPr>
            <a:xfrm>
              <a:off x="3810000" y="2381250"/>
              <a:ext cx="1466850" cy="638810"/>
            </a:xfrm>
            <a:prstGeom prst="rect">
              <a:avLst/>
            </a:prstGeom>
            <a:gradFill rotWithShape="1">
              <a:gsLst>
                <a:gs pos="0">
                  <a:srgbClr val="FFC000">
                    <a:lumMod val="110000"/>
                    <a:satMod val="105000"/>
                    <a:tint val="67000"/>
                  </a:srgbClr>
                </a:gs>
                <a:gs pos="50000">
                  <a:srgbClr val="FFC000">
                    <a:lumMod val="105000"/>
                    <a:satMod val="103000"/>
                    <a:tint val="73000"/>
                  </a:srgbClr>
                </a:gs>
                <a:gs pos="100000">
                  <a:srgbClr val="FFC000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GB" sz="1100" b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On site Meeting, interviews, and inspections</a:t>
              </a:r>
              <a:endParaRPr lang="en-UG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12CE7342-5611-64E8-A000-0E4D3532152E}"/>
                </a:ext>
              </a:extLst>
            </p:cNvPr>
            <p:cNvSpPr>
              <a:spLocks noChangeAspect="1" noChangeArrowheads="1"/>
            </p:cNvSpPr>
            <p:nvPr/>
          </p:nvSpPr>
          <p:spPr>
            <a:xfrm>
              <a:off x="5591175" y="908685"/>
              <a:ext cx="1424305" cy="589915"/>
            </a:xfrm>
            <a:prstGeom prst="rect">
              <a:avLst/>
            </a:prstGeom>
            <a:gradFill rotWithShape="1">
              <a:gsLst>
                <a:gs pos="0">
                  <a:srgbClr val="4472C4">
                    <a:lumMod val="110000"/>
                    <a:satMod val="105000"/>
                    <a:tint val="67000"/>
                  </a:srgbClr>
                </a:gs>
                <a:gs pos="50000">
                  <a:srgbClr val="4472C4">
                    <a:lumMod val="105000"/>
                    <a:satMod val="103000"/>
                    <a:tint val="73000"/>
                  </a:srgbClr>
                </a:gs>
                <a:gs pos="100000">
                  <a:srgbClr val="4472C4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GB" sz="1100" b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Compilation &amp; submission of the report </a:t>
              </a:r>
              <a:endParaRPr lang="en-UG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1CEA4E15-D935-B28F-9C57-8A5EAB09D7BE}"/>
                </a:ext>
              </a:extLst>
            </p:cNvPr>
            <p:cNvSpPr>
              <a:spLocks noChangeAspect="1" noChangeArrowheads="1"/>
            </p:cNvSpPr>
            <p:nvPr/>
          </p:nvSpPr>
          <p:spPr>
            <a:xfrm>
              <a:off x="5591175" y="1724025"/>
              <a:ext cx="1424305" cy="483870"/>
            </a:xfrm>
            <a:prstGeom prst="rect">
              <a:avLst/>
            </a:prstGeom>
            <a:gradFill rotWithShape="1">
              <a:gsLst>
                <a:gs pos="0">
                  <a:srgbClr val="4472C4">
                    <a:lumMod val="110000"/>
                    <a:satMod val="105000"/>
                    <a:tint val="67000"/>
                  </a:srgbClr>
                </a:gs>
                <a:gs pos="50000">
                  <a:srgbClr val="4472C4">
                    <a:lumMod val="105000"/>
                    <a:satMod val="103000"/>
                    <a:tint val="73000"/>
                  </a:srgbClr>
                </a:gs>
                <a:gs pos="100000">
                  <a:srgbClr val="4472C4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GB" sz="1100" b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Submission of the report to CHEA Committee</a:t>
              </a:r>
              <a:endParaRPr lang="en-UG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F631EE2-37F0-578A-D397-814B64B6A767}"/>
                </a:ext>
              </a:extLst>
            </p:cNvPr>
            <p:cNvSpPr>
              <a:spLocks noChangeAspect="1" noChangeArrowheads="1"/>
            </p:cNvSpPr>
            <p:nvPr/>
          </p:nvSpPr>
          <p:spPr>
            <a:xfrm>
              <a:off x="5633720" y="2373630"/>
              <a:ext cx="1425575" cy="481965"/>
            </a:xfrm>
            <a:prstGeom prst="rect">
              <a:avLst/>
            </a:prstGeom>
            <a:gradFill rotWithShape="1">
              <a:gsLst>
                <a:gs pos="0">
                  <a:srgbClr val="4472C4">
                    <a:lumMod val="110000"/>
                    <a:satMod val="105000"/>
                    <a:tint val="67000"/>
                  </a:srgbClr>
                </a:gs>
                <a:gs pos="50000">
                  <a:srgbClr val="4472C4">
                    <a:lumMod val="105000"/>
                    <a:satMod val="103000"/>
                    <a:tint val="73000"/>
                  </a:srgbClr>
                </a:gs>
                <a:gs pos="100000">
                  <a:srgbClr val="4472C4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GB" sz="1100" b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Approval and issuance of seal</a:t>
              </a:r>
              <a:endParaRPr lang="en-UG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5A40B36-972C-5BED-F64E-E8D946BC93E7}"/>
                </a:ext>
              </a:extLst>
            </p:cNvPr>
            <p:cNvSpPr>
              <a:spLocks noChangeAspect="1" noChangeArrowheads="1"/>
            </p:cNvSpPr>
            <p:nvPr/>
          </p:nvSpPr>
          <p:spPr>
            <a:xfrm>
              <a:off x="7448550" y="1000125"/>
              <a:ext cx="1473835" cy="497205"/>
            </a:xfrm>
            <a:prstGeom prst="rect">
              <a:avLst/>
            </a:prstGeom>
            <a:gradFill rotWithShape="1">
              <a:gsLst>
                <a:gs pos="0">
                  <a:srgbClr val="70AD47">
                    <a:lumMod val="110000"/>
                    <a:satMod val="105000"/>
                    <a:tint val="67000"/>
                  </a:srgbClr>
                </a:gs>
                <a:gs pos="50000">
                  <a:srgbClr val="70AD47">
                    <a:lumMod val="105000"/>
                    <a:satMod val="103000"/>
                    <a:tint val="73000"/>
                  </a:srgbClr>
                </a:gs>
                <a:gs pos="100000">
                  <a:srgbClr val="70AD47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GB" sz="900" b="1">
                  <a:effectLst/>
                  <a:latin typeface="Verdana" panose="020B060403050404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submit an appeal to the Chairperson.</a:t>
              </a:r>
              <a:endParaRPr lang="en-UG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EC441E0-65D6-46DB-C6DF-0C7236C8B411}"/>
                </a:ext>
              </a:extLst>
            </p:cNvPr>
            <p:cNvSpPr>
              <a:spLocks noChangeAspect="1" noChangeArrowheads="1"/>
            </p:cNvSpPr>
            <p:nvPr/>
          </p:nvSpPr>
          <p:spPr>
            <a:xfrm>
              <a:off x="7419975" y="1657350"/>
              <a:ext cx="1473835" cy="516255"/>
            </a:xfrm>
            <a:prstGeom prst="rect">
              <a:avLst/>
            </a:prstGeom>
            <a:gradFill rotWithShape="1">
              <a:gsLst>
                <a:gs pos="0">
                  <a:srgbClr val="70AD47">
                    <a:lumMod val="110000"/>
                    <a:satMod val="105000"/>
                    <a:tint val="67000"/>
                  </a:srgbClr>
                </a:gs>
                <a:gs pos="50000">
                  <a:srgbClr val="70AD47">
                    <a:lumMod val="105000"/>
                    <a:satMod val="103000"/>
                    <a:tint val="73000"/>
                  </a:srgbClr>
                </a:gs>
                <a:gs pos="100000">
                  <a:srgbClr val="70AD47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GB" sz="1100" b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Constitute an Ad hoc Committee </a:t>
              </a:r>
              <a:endParaRPr lang="en-UG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F2BEAC87-9478-2654-7119-09DA0048D023}"/>
                </a:ext>
              </a:extLst>
            </p:cNvPr>
            <p:cNvSpPr>
              <a:spLocks noChangeAspect="1" noChangeArrowheads="1"/>
            </p:cNvSpPr>
            <p:nvPr/>
          </p:nvSpPr>
          <p:spPr>
            <a:xfrm>
              <a:off x="7372350" y="2409825"/>
              <a:ext cx="1524000" cy="514350"/>
            </a:xfrm>
            <a:prstGeom prst="rect">
              <a:avLst/>
            </a:prstGeom>
            <a:gradFill rotWithShape="1">
              <a:gsLst>
                <a:gs pos="0">
                  <a:srgbClr val="70AD47">
                    <a:lumMod val="110000"/>
                    <a:satMod val="105000"/>
                    <a:tint val="67000"/>
                  </a:srgbClr>
                </a:gs>
                <a:gs pos="50000">
                  <a:srgbClr val="70AD47">
                    <a:lumMod val="105000"/>
                    <a:satMod val="103000"/>
                    <a:tint val="73000"/>
                  </a:srgbClr>
                </a:gs>
                <a:gs pos="100000">
                  <a:srgbClr val="70AD47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GB" sz="1100" b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Review the process, compiles a final report</a:t>
              </a:r>
              <a:endParaRPr lang="en-UG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2D9E488B-47B2-8BB9-9A4C-10B3D648175F}"/>
                </a:ext>
              </a:extLst>
            </p:cNvPr>
            <p:cNvSpPr>
              <a:spLocks noChangeAspect="1" noChangeArrowheads="1"/>
            </p:cNvSpPr>
            <p:nvPr/>
          </p:nvSpPr>
          <p:spPr>
            <a:xfrm>
              <a:off x="1895475" y="2468245"/>
              <a:ext cx="1501140" cy="468630"/>
            </a:xfrm>
            <a:prstGeom prst="rect">
              <a:avLst/>
            </a:prstGeom>
            <a:gradFill rotWithShape="1">
              <a:gsLst>
                <a:gs pos="0">
                  <a:srgbClr val="5B9BD5">
                    <a:lumMod val="110000"/>
                    <a:satMod val="105000"/>
                    <a:tint val="67000"/>
                  </a:srgbClr>
                </a:gs>
                <a:gs pos="50000">
                  <a:srgbClr val="5B9BD5">
                    <a:lumMod val="105000"/>
                    <a:satMod val="103000"/>
                    <a:tint val="73000"/>
                  </a:srgbClr>
                </a:gs>
                <a:gs pos="100000">
                  <a:srgbClr val="5B9BD5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GB" sz="1100" b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Share the document for review</a:t>
              </a:r>
              <a:endParaRPr lang="en-UG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9FAD3AF5-EA72-57BD-5674-38B33C472B17}"/>
                </a:ext>
              </a:extLst>
            </p:cNvPr>
            <p:cNvSpPr>
              <a:spLocks noChangeAspect="1" noChangeArrowheads="1"/>
            </p:cNvSpPr>
            <p:nvPr/>
          </p:nvSpPr>
          <p:spPr>
            <a:xfrm>
              <a:off x="1918335" y="3021965"/>
              <a:ext cx="1501140" cy="468630"/>
            </a:xfrm>
            <a:prstGeom prst="rect">
              <a:avLst/>
            </a:prstGeom>
            <a:gradFill rotWithShape="1">
              <a:gsLst>
                <a:gs pos="0">
                  <a:srgbClr val="5B9BD5">
                    <a:lumMod val="110000"/>
                    <a:satMod val="105000"/>
                    <a:tint val="67000"/>
                  </a:srgbClr>
                </a:gs>
                <a:gs pos="50000">
                  <a:srgbClr val="5B9BD5">
                    <a:lumMod val="105000"/>
                    <a:satMod val="103000"/>
                    <a:tint val="73000"/>
                  </a:srgbClr>
                </a:gs>
                <a:gs pos="100000">
                  <a:srgbClr val="5B9BD5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GB" sz="1100" b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Submission of individual report</a:t>
              </a:r>
              <a:endParaRPr lang="en-UG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59F1A4B2-C875-45A2-3E7E-267291783B1E}"/>
                </a:ext>
              </a:extLst>
            </p:cNvPr>
            <p:cNvSpPr>
              <a:spLocks noChangeAspect="1" noChangeArrowheads="1"/>
            </p:cNvSpPr>
            <p:nvPr/>
          </p:nvSpPr>
          <p:spPr>
            <a:xfrm>
              <a:off x="1918335" y="3629025"/>
              <a:ext cx="1501140" cy="468630"/>
            </a:xfrm>
            <a:prstGeom prst="rect">
              <a:avLst/>
            </a:prstGeom>
            <a:gradFill rotWithShape="1">
              <a:gsLst>
                <a:gs pos="0">
                  <a:srgbClr val="5B9BD5">
                    <a:lumMod val="110000"/>
                    <a:satMod val="105000"/>
                    <a:tint val="67000"/>
                  </a:srgbClr>
                </a:gs>
                <a:gs pos="50000">
                  <a:srgbClr val="5B9BD5">
                    <a:lumMod val="105000"/>
                    <a:satMod val="103000"/>
                    <a:tint val="73000"/>
                  </a:srgbClr>
                </a:gs>
                <a:gs pos="100000">
                  <a:srgbClr val="5B9BD5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GB" sz="1100" b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Meeting to harmonise the report.</a:t>
              </a:r>
              <a:endParaRPr lang="en-UG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FD8FF41B-B3F7-6DDA-32BC-02AECDA55331}"/>
                </a:ext>
              </a:extLst>
            </p:cNvPr>
            <p:cNvSpPr>
              <a:spLocks noChangeAspect="1" noChangeArrowheads="1"/>
            </p:cNvSpPr>
            <p:nvPr/>
          </p:nvSpPr>
          <p:spPr>
            <a:xfrm>
              <a:off x="1895475" y="4186555"/>
              <a:ext cx="1501140" cy="468630"/>
            </a:xfrm>
            <a:prstGeom prst="rect">
              <a:avLst/>
            </a:prstGeom>
            <a:gradFill rotWithShape="1">
              <a:gsLst>
                <a:gs pos="0">
                  <a:srgbClr val="5B9BD5">
                    <a:lumMod val="110000"/>
                    <a:satMod val="105000"/>
                    <a:tint val="67000"/>
                  </a:srgbClr>
                </a:gs>
                <a:gs pos="50000">
                  <a:srgbClr val="5B9BD5">
                    <a:lumMod val="105000"/>
                    <a:satMod val="103000"/>
                    <a:tint val="73000"/>
                  </a:srgbClr>
                </a:gs>
                <a:gs pos="100000">
                  <a:srgbClr val="5B9BD5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GB" sz="1100" b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Feedback to applying institutions.</a:t>
              </a:r>
              <a:endParaRPr lang="en-UG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0EEFA6E7-7641-A484-8DA6-91B45EC9FF67}"/>
                </a:ext>
              </a:extLst>
            </p:cNvPr>
            <p:cNvSpPr>
              <a:spLocks noChangeAspect="1" noChangeArrowheads="1"/>
            </p:cNvSpPr>
            <p:nvPr/>
          </p:nvSpPr>
          <p:spPr>
            <a:xfrm>
              <a:off x="1895475" y="4746625"/>
              <a:ext cx="1501140" cy="468630"/>
            </a:xfrm>
            <a:prstGeom prst="rect">
              <a:avLst/>
            </a:prstGeom>
            <a:gradFill rotWithShape="1">
              <a:gsLst>
                <a:gs pos="0">
                  <a:srgbClr val="5B9BD5">
                    <a:lumMod val="110000"/>
                    <a:satMod val="105000"/>
                    <a:tint val="67000"/>
                  </a:srgbClr>
                </a:gs>
                <a:gs pos="50000">
                  <a:srgbClr val="5B9BD5">
                    <a:lumMod val="105000"/>
                    <a:satMod val="103000"/>
                    <a:tint val="73000"/>
                  </a:srgbClr>
                </a:gs>
                <a:gs pos="100000">
                  <a:srgbClr val="5B9BD5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GB" sz="1100" b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Response to IUCEA on the action taken.</a:t>
              </a:r>
              <a:endParaRPr lang="en-UG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606F3086-8E6C-601F-B8DA-F5F2CC087751}"/>
                </a:ext>
              </a:extLst>
            </p:cNvPr>
            <p:cNvSpPr>
              <a:spLocks noChangeAspect="1" noChangeArrowheads="1"/>
            </p:cNvSpPr>
            <p:nvPr/>
          </p:nvSpPr>
          <p:spPr>
            <a:xfrm>
              <a:off x="5633720" y="3086100"/>
              <a:ext cx="1424305" cy="483870"/>
            </a:xfrm>
            <a:prstGeom prst="rect">
              <a:avLst/>
            </a:prstGeom>
            <a:gradFill rotWithShape="1">
              <a:gsLst>
                <a:gs pos="0">
                  <a:srgbClr val="4472C4">
                    <a:lumMod val="110000"/>
                    <a:satMod val="105000"/>
                    <a:tint val="67000"/>
                  </a:srgbClr>
                </a:gs>
                <a:gs pos="50000">
                  <a:srgbClr val="4472C4">
                    <a:lumMod val="105000"/>
                    <a:satMod val="103000"/>
                    <a:tint val="73000"/>
                  </a:srgbClr>
                </a:gs>
                <a:gs pos="100000">
                  <a:srgbClr val="4472C4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GB" sz="1100" b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Final results communicated. </a:t>
              </a:r>
              <a:endParaRPr lang="en-UG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CA0B3F10-C74C-E912-1E53-0B8AC8E859B4}"/>
                </a:ext>
              </a:extLst>
            </p:cNvPr>
            <p:cNvSpPr>
              <a:spLocks noChangeAspect="1" noChangeArrowheads="1"/>
            </p:cNvSpPr>
            <p:nvPr/>
          </p:nvSpPr>
          <p:spPr>
            <a:xfrm>
              <a:off x="7448550" y="3152775"/>
              <a:ext cx="1473835" cy="516255"/>
            </a:xfrm>
            <a:prstGeom prst="rect">
              <a:avLst/>
            </a:prstGeom>
            <a:gradFill rotWithShape="1">
              <a:gsLst>
                <a:gs pos="0">
                  <a:srgbClr val="70AD47">
                    <a:lumMod val="110000"/>
                    <a:satMod val="105000"/>
                    <a:tint val="67000"/>
                  </a:srgbClr>
                </a:gs>
                <a:gs pos="50000">
                  <a:srgbClr val="70AD47">
                    <a:lumMod val="105000"/>
                    <a:satMod val="103000"/>
                    <a:tint val="73000"/>
                  </a:srgbClr>
                </a:gs>
                <a:gs pos="100000">
                  <a:srgbClr val="70AD47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GB" sz="1100" b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Final Decision is communicated </a:t>
              </a:r>
              <a:endParaRPr lang="en-UG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1" name="Connector: Elbow 30">
              <a:extLst>
                <a:ext uri="{FF2B5EF4-FFF2-40B4-BE49-F238E27FC236}">
                  <a16:creationId xmlns:a16="http://schemas.microsoft.com/office/drawing/2014/main" id="{75AC3160-2E9B-272F-5DE8-C86FA33B795C}"/>
                </a:ext>
              </a:extLst>
            </p:cNvPr>
            <p:cNvCxnSpPr>
              <a:cxnSpLocks noChangeAspect="1" noChangeArrowheads="1"/>
              <a:stCxn id="11" idx="3"/>
              <a:endCxn id="13" idx="1"/>
            </p:cNvCxnSpPr>
            <p:nvPr/>
          </p:nvCxnSpPr>
          <p:spPr>
            <a:xfrm flipV="1">
              <a:off x="1352550" y="1129665"/>
              <a:ext cx="542925" cy="2489835"/>
            </a:xfrm>
            <a:prstGeom prst="bentConnector3">
              <a:avLst>
                <a:gd name="adj1" fmla="val 50000"/>
              </a:avLst>
            </a:prstGeom>
            <a:noFill/>
            <a:ln w="19050" cap="flat" cmpd="sng" algn="ctr">
              <a:solidFill>
                <a:srgbClr val="5B9BD5"/>
              </a:solidFill>
              <a:prstDash val="solid"/>
              <a:miter lim="800000"/>
              <a:headEnd type="none" w="med" len="med"/>
              <a:tailEnd type="arrow" w="med" len="med"/>
            </a:ln>
            <a:effectLst/>
          </p:spPr>
        </p:cxnSp>
        <p:sp>
          <p:nvSpPr>
            <p:cNvPr id="32" name="Arrow: Down 31">
              <a:extLst>
                <a:ext uri="{FF2B5EF4-FFF2-40B4-BE49-F238E27FC236}">
                  <a16:creationId xmlns:a16="http://schemas.microsoft.com/office/drawing/2014/main" id="{AF57334E-47A7-50B8-ECAA-3EAF046BBE45}"/>
                </a:ext>
              </a:extLst>
            </p:cNvPr>
            <p:cNvSpPr>
              <a:spLocks noChangeAspect="1" noChangeArrowheads="1"/>
            </p:cNvSpPr>
            <p:nvPr/>
          </p:nvSpPr>
          <p:spPr>
            <a:xfrm>
              <a:off x="704850" y="1362075"/>
              <a:ext cx="45085" cy="197485"/>
            </a:xfrm>
            <a:prstGeom prst="downArrow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G"/>
            </a:p>
          </p:txBody>
        </p:sp>
        <p:sp>
          <p:nvSpPr>
            <p:cNvPr id="33" name="Arrow: Down 32">
              <a:extLst>
                <a:ext uri="{FF2B5EF4-FFF2-40B4-BE49-F238E27FC236}">
                  <a16:creationId xmlns:a16="http://schemas.microsoft.com/office/drawing/2014/main" id="{B7A97C81-7732-92CB-C9F2-E5082C1557AD}"/>
                </a:ext>
              </a:extLst>
            </p:cNvPr>
            <p:cNvSpPr>
              <a:spLocks noChangeAspect="1" noChangeArrowheads="1"/>
            </p:cNvSpPr>
            <p:nvPr/>
          </p:nvSpPr>
          <p:spPr>
            <a:xfrm>
              <a:off x="704850" y="2143125"/>
              <a:ext cx="45720" cy="234315"/>
            </a:xfrm>
            <a:prstGeom prst="downArrow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G"/>
            </a:p>
          </p:txBody>
        </p:sp>
        <p:sp>
          <p:nvSpPr>
            <p:cNvPr id="34" name="Arrow: Down 33">
              <a:extLst>
                <a:ext uri="{FF2B5EF4-FFF2-40B4-BE49-F238E27FC236}">
                  <a16:creationId xmlns:a16="http://schemas.microsoft.com/office/drawing/2014/main" id="{B680A70F-D5F1-7FEE-9599-1383B28E1B6E}"/>
                </a:ext>
              </a:extLst>
            </p:cNvPr>
            <p:cNvSpPr>
              <a:spLocks noChangeAspect="1" noChangeArrowheads="1"/>
            </p:cNvSpPr>
            <p:nvPr/>
          </p:nvSpPr>
          <p:spPr>
            <a:xfrm>
              <a:off x="704850" y="2981325"/>
              <a:ext cx="45720" cy="234315"/>
            </a:xfrm>
            <a:prstGeom prst="downArrow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G"/>
            </a:p>
          </p:txBody>
        </p:sp>
        <p:sp>
          <p:nvSpPr>
            <p:cNvPr id="35" name="Arrow: Down 34">
              <a:extLst>
                <a:ext uri="{FF2B5EF4-FFF2-40B4-BE49-F238E27FC236}">
                  <a16:creationId xmlns:a16="http://schemas.microsoft.com/office/drawing/2014/main" id="{2C3A6479-6FDF-608E-6E30-3F247F42F240}"/>
                </a:ext>
              </a:extLst>
            </p:cNvPr>
            <p:cNvSpPr>
              <a:spLocks noChangeAspect="1" noChangeArrowheads="1"/>
            </p:cNvSpPr>
            <p:nvPr/>
          </p:nvSpPr>
          <p:spPr>
            <a:xfrm flipH="1">
              <a:off x="6276975" y="1600200"/>
              <a:ext cx="58420" cy="114300"/>
            </a:xfrm>
            <a:prstGeom prst="downArrow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G"/>
            </a:p>
          </p:txBody>
        </p:sp>
        <p:cxnSp>
          <p:nvCxnSpPr>
            <p:cNvPr id="36" name="Connector: Elbow 35">
              <a:extLst>
                <a:ext uri="{FF2B5EF4-FFF2-40B4-BE49-F238E27FC236}">
                  <a16:creationId xmlns:a16="http://schemas.microsoft.com/office/drawing/2014/main" id="{6177C1EE-FE62-474E-1ADE-F35CAD51E211}"/>
                </a:ext>
              </a:extLst>
            </p:cNvPr>
            <p:cNvCxnSpPr>
              <a:cxnSpLocks noChangeAspect="1" noChangeArrowheads="1"/>
              <a:stCxn id="28" idx="3"/>
              <a:endCxn id="16" idx="1"/>
            </p:cNvCxnSpPr>
            <p:nvPr/>
          </p:nvCxnSpPr>
          <p:spPr>
            <a:xfrm flipV="1">
              <a:off x="3396615" y="1206500"/>
              <a:ext cx="394335" cy="3774440"/>
            </a:xfrm>
            <a:prstGeom prst="bentConnector3">
              <a:avLst>
                <a:gd name="adj1" fmla="val 50000"/>
              </a:avLst>
            </a:prstGeom>
            <a:noFill/>
            <a:ln w="19050" cap="flat" cmpd="sng" algn="ctr">
              <a:solidFill>
                <a:srgbClr val="5B9BD5">
                  <a:lumMod val="60000"/>
                  <a:lumOff val="40000"/>
                </a:srgbClr>
              </a:solidFill>
              <a:prstDash val="solid"/>
              <a:miter lim="800000"/>
              <a:headEnd type="none" w="med" len="med"/>
              <a:tailEnd type="arrow" w="med" len="med"/>
            </a:ln>
            <a:effectLst/>
          </p:spPr>
        </p:cxnSp>
        <p:cxnSp>
          <p:nvCxnSpPr>
            <p:cNvPr id="37" name="Connector: Elbow 36">
              <a:extLst>
                <a:ext uri="{FF2B5EF4-FFF2-40B4-BE49-F238E27FC236}">
                  <a16:creationId xmlns:a16="http://schemas.microsoft.com/office/drawing/2014/main" id="{E7C12E47-5544-5C26-07B2-5F22450B0FBF}"/>
                </a:ext>
              </a:extLst>
            </p:cNvPr>
            <p:cNvCxnSpPr>
              <a:cxnSpLocks noChangeAspect="1" noChangeArrowheads="1"/>
              <a:stCxn id="17" idx="3"/>
              <a:endCxn id="18" idx="1"/>
            </p:cNvCxnSpPr>
            <p:nvPr/>
          </p:nvCxnSpPr>
          <p:spPr>
            <a:xfrm flipV="1">
              <a:off x="5276850" y="1203643"/>
              <a:ext cx="314325" cy="1497012"/>
            </a:xfrm>
            <a:prstGeom prst="bentConnector3">
              <a:avLst>
                <a:gd name="adj1" fmla="val 50000"/>
              </a:avLst>
            </a:prstGeom>
            <a:noFill/>
            <a:ln w="19050" cap="flat" cmpd="sng" algn="ctr">
              <a:solidFill>
                <a:srgbClr val="FFC000">
                  <a:lumMod val="75000"/>
                </a:srgbClr>
              </a:solidFill>
              <a:prstDash val="solid"/>
              <a:miter lim="800000"/>
              <a:headEnd type="none" w="med" len="med"/>
              <a:tailEnd type="arrow" w="med" len="med"/>
            </a:ln>
            <a:effectLst/>
          </p:spPr>
        </p:cxnSp>
        <p:cxnSp>
          <p:nvCxnSpPr>
            <p:cNvPr id="38" name="Connector: Elbow 37">
              <a:extLst>
                <a:ext uri="{FF2B5EF4-FFF2-40B4-BE49-F238E27FC236}">
                  <a16:creationId xmlns:a16="http://schemas.microsoft.com/office/drawing/2014/main" id="{9FC0823A-FB55-B3B6-F17E-B34358079BA9}"/>
                </a:ext>
              </a:extLst>
            </p:cNvPr>
            <p:cNvCxnSpPr>
              <a:cxnSpLocks noChangeAspect="1" noChangeArrowheads="1"/>
              <a:stCxn id="39" idx="3"/>
              <a:endCxn id="21" idx="1"/>
            </p:cNvCxnSpPr>
            <p:nvPr/>
          </p:nvCxnSpPr>
          <p:spPr>
            <a:xfrm flipV="1">
              <a:off x="6924675" y="1248728"/>
              <a:ext cx="523875" cy="2699067"/>
            </a:xfrm>
            <a:prstGeom prst="bentConnector3">
              <a:avLst>
                <a:gd name="adj1" fmla="val 50000"/>
              </a:avLst>
            </a:prstGeom>
            <a:noFill/>
            <a:ln w="19050" cap="flat" cmpd="sng" algn="ctr">
              <a:solidFill>
                <a:srgbClr val="70AD47"/>
              </a:solidFill>
              <a:prstDash val="solid"/>
              <a:miter lim="800000"/>
              <a:headEnd type="none" w="med" len="med"/>
              <a:tailEnd type="arrow" w="med" len="med"/>
            </a:ln>
            <a:effectLst/>
          </p:spPr>
        </p:cxnSp>
        <p:sp>
          <p:nvSpPr>
            <p:cNvPr id="39" name="Flowchart: Decision 38">
              <a:extLst>
                <a:ext uri="{FF2B5EF4-FFF2-40B4-BE49-F238E27FC236}">
                  <a16:creationId xmlns:a16="http://schemas.microsoft.com/office/drawing/2014/main" id="{6D65C028-BD77-EC7C-7D31-9B4B512C58E7}"/>
                </a:ext>
              </a:extLst>
            </p:cNvPr>
            <p:cNvSpPr>
              <a:spLocks noChangeAspect="1" noChangeArrowheads="1"/>
            </p:cNvSpPr>
            <p:nvPr/>
          </p:nvSpPr>
          <p:spPr>
            <a:xfrm>
              <a:off x="5753100" y="3709035"/>
              <a:ext cx="1171575" cy="477520"/>
            </a:xfrm>
            <a:prstGeom prst="flowChartDecision">
              <a:avLst/>
            </a:prstGeom>
            <a:gradFill rotWithShape="1">
              <a:gsLst>
                <a:gs pos="0">
                  <a:srgbClr val="4472C4">
                    <a:lumMod val="110000"/>
                    <a:satMod val="105000"/>
                    <a:tint val="67000"/>
                  </a:srgbClr>
                </a:gs>
                <a:gs pos="50000">
                  <a:srgbClr val="4472C4">
                    <a:lumMod val="105000"/>
                    <a:satMod val="103000"/>
                    <a:tint val="73000"/>
                  </a:srgbClr>
                </a:gs>
                <a:gs pos="100000">
                  <a:srgbClr val="4472C4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GB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Appr</a:t>
              </a:r>
              <a:endParaRPr lang="en-UG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Text Box 47">
              <a:extLst>
                <a:ext uri="{FF2B5EF4-FFF2-40B4-BE49-F238E27FC236}">
                  <a16:creationId xmlns:a16="http://schemas.microsoft.com/office/drawing/2014/main" id="{F6103D61-7473-ABB1-4E63-6D84C2178359}"/>
                </a:ext>
              </a:extLst>
            </p:cNvPr>
            <p:cNvSpPr txBox="1">
              <a:spLocks noChangeAspect="1" noChangeArrowheads="1"/>
            </p:cNvSpPr>
            <p:nvPr/>
          </p:nvSpPr>
          <p:spPr>
            <a:xfrm>
              <a:off x="6784657" y="3648075"/>
              <a:ext cx="353695" cy="245110"/>
            </a:xfrm>
            <a:prstGeom prst="rect">
              <a:avLst/>
            </a:prstGeom>
            <a:solidFill>
              <a:sysClr val="window" lastClr="FFFFFF"/>
            </a:solidFill>
            <a:ln w="6350">
              <a:noFill/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No</a:t>
              </a:r>
              <a:endParaRPr lang="en-UG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Arrow: Down 40">
              <a:extLst>
                <a:ext uri="{FF2B5EF4-FFF2-40B4-BE49-F238E27FC236}">
                  <a16:creationId xmlns:a16="http://schemas.microsoft.com/office/drawing/2014/main" id="{608298B7-DA9F-A4CA-A9DC-C84A177FE66A}"/>
                </a:ext>
              </a:extLst>
            </p:cNvPr>
            <p:cNvSpPr>
              <a:spLocks noChangeAspect="1" noChangeArrowheads="1"/>
            </p:cNvSpPr>
            <p:nvPr/>
          </p:nvSpPr>
          <p:spPr>
            <a:xfrm flipH="1">
              <a:off x="6286500" y="2878455"/>
              <a:ext cx="85725" cy="190500"/>
            </a:xfrm>
            <a:prstGeom prst="downArrow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G"/>
            </a:p>
          </p:txBody>
        </p:sp>
        <p:sp>
          <p:nvSpPr>
            <p:cNvPr id="42" name="Arrow: Down 41">
              <a:extLst>
                <a:ext uri="{FF2B5EF4-FFF2-40B4-BE49-F238E27FC236}">
                  <a16:creationId xmlns:a16="http://schemas.microsoft.com/office/drawing/2014/main" id="{55C84E04-C0F4-FC94-8269-0818A3C8FD80}"/>
                </a:ext>
              </a:extLst>
            </p:cNvPr>
            <p:cNvSpPr>
              <a:spLocks noChangeAspect="1" noChangeArrowheads="1"/>
            </p:cNvSpPr>
            <p:nvPr/>
          </p:nvSpPr>
          <p:spPr>
            <a:xfrm flipH="1">
              <a:off x="6305550" y="3578860"/>
              <a:ext cx="54610" cy="114300"/>
            </a:xfrm>
            <a:prstGeom prst="downArrow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G"/>
            </a:p>
          </p:txBody>
        </p:sp>
        <p:sp>
          <p:nvSpPr>
            <p:cNvPr id="43" name="Flowchart: Terminator 42">
              <a:extLst>
                <a:ext uri="{FF2B5EF4-FFF2-40B4-BE49-F238E27FC236}">
                  <a16:creationId xmlns:a16="http://schemas.microsoft.com/office/drawing/2014/main" id="{0ADA7235-F6F1-FAA6-994B-A7AD4A5F4884}"/>
                </a:ext>
              </a:extLst>
            </p:cNvPr>
            <p:cNvSpPr>
              <a:spLocks noChangeAspect="1" noChangeArrowheads="1"/>
            </p:cNvSpPr>
            <p:nvPr/>
          </p:nvSpPr>
          <p:spPr>
            <a:xfrm>
              <a:off x="7858125" y="4295775"/>
              <a:ext cx="800100" cy="448945"/>
            </a:xfrm>
            <a:prstGeom prst="flowChartTerminator">
              <a:avLst/>
            </a:prstGeom>
            <a:gradFill rotWithShape="1">
              <a:gsLst>
                <a:gs pos="0">
                  <a:srgbClr val="5B9BD5">
                    <a:lumMod val="110000"/>
                    <a:satMod val="105000"/>
                    <a:tint val="67000"/>
                  </a:srgbClr>
                </a:gs>
                <a:gs pos="50000">
                  <a:srgbClr val="5B9BD5">
                    <a:lumMod val="105000"/>
                    <a:satMod val="103000"/>
                    <a:tint val="73000"/>
                  </a:srgbClr>
                </a:gs>
                <a:gs pos="100000">
                  <a:srgbClr val="5B9BD5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5B9BD5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GB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End</a:t>
              </a:r>
              <a:endParaRPr lang="en-UG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Arrow: Down 43">
              <a:extLst>
                <a:ext uri="{FF2B5EF4-FFF2-40B4-BE49-F238E27FC236}">
                  <a16:creationId xmlns:a16="http://schemas.microsoft.com/office/drawing/2014/main" id="{53034945-957F-5E83-3D7D-0AF74841ABFE}"/>
                </a:ext>
              </a:extLst>
            </p:cNvPr>
            <p:cNvSpPr>
              <a:spLocks noChangeAspect="1" noChangeArrowheads="1"/>
            </p:cNvSpPr>
            <p:nvPr/>
          </p:nvSpPr>
          <p:spPr>
            <a:xfrm flipH="1">
              <a:off x="6315075" y="4143375"/>
              <a:ext cx="45085" cy="152400"/>
            </a:xfrm>
            <a:prstGeom prst="downArrow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G"/>
            </a:p>
          </p:txBody>
        </p:sp>
        <p:sp>
          <p:nvSpPr>
            <p:cNvPr id="45" name="Arrow: Down 44">
              <a:extLst>
                <a:ext uri="{FF2B5EF4-FFF2-40B4-BE49-F238E27FC236}">
                  <a16:creationId xmlns:a16="http://schemas.microsoft.com/office/drawing/2014/main" id="{A5CB4EF0-1BA7-97E5-BCC7-B8251E453B1A}"/>
                </a:ext>
              </a:extLst>
            </p:cNvPr>
            <p:cNvSpPr>
              <a:spLocks noChangeAspect="1" noChangeArrowheads="1"/>
            </p:cNvSpPr>
            <p:nvPr/>
          </p:nvSpPr>
          <p:spPr>
            <a:xfrm>
              <a:off x="4543425" y="1495425"/>
              <a:ext cx="45720" cy="165735"/>
            </a:xfrm>
            <a:prstGeom prst="downArrow">
              <a:avLst/>
            </a:prstGeom>
            <a:solidFill>
              <a:srgbClr val="FFC000">
                <a:lumMod val="75000"/>
              </a:srgbClr>
            </a:solidFill>
            <a:ln w="12700" cap="flat" cmpd="sng" algn="ctr">
              <a:solidFill>
                <a:srgbClr val="FFC000">
                  <a:lumMod val="75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G"/>
            </a:p>
          </p:txBody>
        </p:sp>
        <p:sp>
          <p:nvSpPr>
            <p:cNvPr id="46" name="Arrow: Down 45">
              <a:extLst>
                <a:ext uri="{FF2B5EF4-FFF2-40B4-BE49-F238E27FC236}">
                  <a16:creationId xmlns:a16="http://schemas.microsoft.com/office/drawing/2014/main" id="{9A8C6783-9089-1F93-8CF7-B8254419F393}"/>
                </a:ext>
              </a:extLst>
            </p:cNvPr>
            <p:cNvSpPr>
              <a:spLocks noChangeAspect="1" noChangeArrowheads="1"/>
            </p:cNvSpPr>
            <p:nvPr/>
          </p:nvSpPr>
          <p:spPr>
            <a:xfrm>
              <a:off x="4562475" y="2124075"/>
              <a:ext cx="45720" cy="227965"/>
            </a:xfrm>
            <a:prstGeom prst="downArrow">
              <a:avLst/>
            </a:prstGeom>
            <a:solidFill>
              <a:srgbClr val="FFC000">
                <a:lumMod val="75000"/>
              </a:srgbClr>
            </a:solidFill>
            <a:ln w="12700" cap="flat" cmpd="sng" algn="ctr">
              <a:solidFill>
                <a:srgbClr val="FFC000">
                  <a:lumMod val="75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G"/>
            </a:p>
          </p:txBody>
        </p:sp>
        <p:sp>
          <p:nvSpPr>
            <p:cNvPr id="47" name="Arrow: Down 46">
              <a:extLst>
                <a:ext uri="{FF2B5EF4-FFF2-40B4-BE49-F238E27FC236}">
                  <a16:creationId xmlns:a16="http://schemas.microsoft.com/office/drawing/2014/main" id="{A2AFFCD7-C991-F70F-2264-F34BB50DF80B}"/>
                </a:ext>
              </a:extLst>
            </p:cNvPr>
            <p:cNvSpPr>
              <a:spLocks noChangeAspect="1" noChangeArrowheads="1"/>
            </p:cNvSpPr>
            <p:nvPr/>
          </p:nvSpPr>
          <p:spPr>
            <a:xfrm>
              <a:off x="8115300" y="1495425"/>
              <a:ext cx="45720" cy="165100"/>
            </a:xfrm>
            <a:prstGeom prst="downArrow">
              <a:avLst/>
            </a:prstGeom>
            <a:solidFill>
              <a:srgbClr val="92D050"/>
            </a:solidFill>
            <a:ln w="12700" cap="flat" cmpd="sng" algn="ctr">
              <a:solidFill>
                <a:srgbClr val="70AD47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G"/>
            </a:p>
          </p:txBody>
        </p:sp>
        <p:sp>
          <p:nvSpPr>
            <p:cNvPr id="48" name="Arrow: Down 47">
              <a:extLst>
                <a:ext uri="{FF2B5EF4-FFF2-40B4-BE49-F238E27FC236}">
                  <a16:creationId xmlns:a16="http://schemas.microsoft.com/office/drawing/2014/main" id="{87A9DE51-5C60-20BD-C18E-1E86D207EA73}"/>
                </a:ext>
              </a:extLst>
            </p:cNvPr>
            <p:cNvSpPr>
              <a:spLocks noChangeAspect="1" noChangeArrowheads="1"/>
            </p:cNvSpPr>
            <p:nvPr/>
          </p:nvSpPr>
          <p:spPr>
            <a:xfrm>
              <a:off x="8115300" y="2162175"/>
              <a:ext cx="45720" cy="220980"/>
            </a:xfrm>
            <a:prstGeom prst="downArrow">
              <a:avLst/>
            </a:prstGeom>
            <a:solidFill>
              <a:srgbClr val="92D050"/>
            </a:solidFill>
            <a:ln w="12700" cap="flat" cmpd="sng" algn="ctr">
              <a:solidFill>
                <a:srgbClr val="70AD47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G"/>
            </a:p>
          </p:txBody>
        </p:sp>
        <p:sp>
          <p:nvSpPr>
            <p:cNvPr id="49" name="Arrow: Down 48">
              <a:extLst>
                <a:ext uri="{FF2B5EF4-FFF2-40B4-BE49-F238E27FC236}">
                  <a16:creationId xmlns:a16="http://schemas.microsoft.com/office/drawing/2014/main" id="{593F0600-3931-CFF2-9BF2-380A15501511}"/>
                </a:ext>
              </a:extLst>
            </p:cNvPr>
            <p:cNvSpPr>
              <a:spLocks noChangeAspect="1" noChangeArrowheads="1"/>
            </p:cNvSpPr>
            <p:nvPr/>
          </p:nvSpPr>
          <p:spPr>
            <a:xfrm>
              <a:off x="8115300" y="2962275"/>
              <a:ext cx="45720" cy="149860"/>
            </a:xfrm>
            <a:prstGeom prst="downArrow">
              <a:avLst/>
            </a:prstGeom>
            <a:solidFill>
              <a:srgbClr val="92D050"/>
            </a:solidFill>
            <a:ln w="12700" cap="flat" cmpd="sng" algn="ctr">
              <a:solidFill>
                <a:srgbClr val="70AD47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G"/>
            </a:p>
          </p:txBody>
        </p:sp>
        <p:sp>
          <p:nvSpPr>
            <p:cNvPr id="50" name="Rectangle: Rounded Corners 49">
              <a:extLst>
                <a:ext uri="{FF2B5EF4-FFF2-40B4-BE49-F238E27FC236}">
                  <a16:creationId xmlns:a16="http://schemas.microsoft.com/office/drawing/2014/main" id="{B4349752-56A6-C10B-E25F-4B6E138856A4}"/>
                </a:ext>
              </a:extLst>
            </p:cNvPr>
            <p:cNvSpPr>
              <a:spLocks noChangeAspect="1" noChangeArrowheads="1"/>
            </p:cNvSpPr>
            <p:nvPr/>
          </p:nvSpPr>
          <p:spPr>
            <a:xfrm>
              <a:off x="0" y="1590675"/>
              <a:ext cx="1428750" cy="476250"/>
            </a:xfrm>
            <a:prstGeom prst="roundRect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GB" sz="1100" b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Complete the application form</a:t>
              </a:r>
              <a:endParaRPr lang="en-UG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b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G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Flowchart: Preparation 50">
              <a:extLst>
                <a:ext uri="{FF2B5EF4-FFF2-40B4-BE49-F238E27FC236}">
                  <a16:creationId xmlns:a16="http://schemas.microsoft.com/office/drawing/2014/main" id="{211F3AE0-3F02-8A04-A8E4-341956B4E171}"/>
                </a:ext>
              </a:extLst>
            </p:cNvPr>
            <p:cNvSpPr>
              <a:spLocks noChangeAspect="1" noChangeArrowheads="1"/>
            </p:cNvSpPr>
            <p:nvPr/>
          </p:nvSpPr>
          <p:spPr>
            <a:xfrm>
              <a:off x="3829050" y="1676400"/>
              <a:ext cx="1489710" cy="448310"/>
            </a:xfrm>
            <a:prstGeom prst="flowChartPreparation">
              <a:avLst/>
            </a:prstGeom>
            <a:gradFill rotWithShape="1">
              <a:gsLst>
                <a:gs pos="0">
                  <a:srgbClr val="FFC000">
                    <a:lumMod val="110000"/>
                    <a:satMod val="105000"/>
                    <a:tint val="67000"/>
                  </a:srgbClr>
                </a:gs>
                <a:gs pos="50000">
                  <a:srgbClr val="FFC000">
                    <a:lumMod val="105000"/>
                    <a:satMod val="103000"/>
                    <a:tint val="73000"/>
                  </a:srgbClr>
                </a:gs>
                <a:gs pos="100000">
                  <a:srgbClr val="FFC000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GB" sz="1100" b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Logistics preparation</a:t>
              </a:r>
              <a:endParaRPr lang="en-UG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b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G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2" name="Flowchart: Connector 51">
              <a:extLst>
                <a:ext uri="{FF2B5EF4-FFF2-40B4-BE49-F238E27FC236}">
                  <a16:creationId xmlns:a16="http://schemas.microsoft.com/office/drawing/2014/main" id="{F409E4B0-CF4C-78C6-EA6E-1ABC816BDDA0}"/>
                </a:ext>
              </a:extLst>
            </p:cNvPr>
            <p:cNvSpPr>
              <a:spLocks noChangeAspect="1" noChangeArrowheads="1"/>
            </p:cNvSpPr>
            <p:nvPr/>
          </p:nvSpPr>
          <p:spPr>
            <a:xfrm>
              <a:off x="142875" y="923925"/>
              <a:ext cx="1114425" cy="438150"/>
            </a:xfrm>
            <a:prstGeom prst="flowChartConnector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GB" sz="1200" b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Start</a:t>
              </a:r>
              <a:endParaRPr lang="en-UG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A8B40E36-6A7D-46A4-90FA-82DA0F38327C}"/>
                </a:ext>
              </a:extLst>
            </p:cNvPr>
            <p:cNvSpPr>
              <a:spLocks noChangeAspect="1" noChangeArrowheads="1"/>
            </p:cNvSpPr>
            <p:nvPr/>
          </p:nvSpPr>
          <p:spPr>
            <a:xfrm>
              <a:off x="5476875" y="4253230"/>
              <a:ext cx="1847850" cy="552450"/>
            </a:xfrm>
            <a:prstGeom prst="rect">
              <a:avLst/>
            </a:prstGeom>
            <a:gradFill rotWithShape="1">
              <a:gsLst>
                <a:gs pos="0">
                  <a:srgbClr val="4472C4">
                    <a:lumMod val="110000"/>
                    <a:satMod val="105000"/>
                    <a:tint val="67000"/>
                  </a:srgbClr>
                </a:gs>
                <a:gs pos="50000">
                  <a:srgbClr val="4472C4">
                    <a:lumMod val="105000"/>
                    <a:satMod val="103000"/>
                    <a:tint val="73000"/>
                  </a:srgbClr>
                </a:gs>
                <a:gs pos="100000">
                  <a:srgbClr val="4472C4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GB" sz="1100" b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Publication of the accredited programme  </a:t>
              </a:r>
              <a:endParaRPr lang="en-UG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4" name="Title 1">
            <a:extLst>
              <a:ext uri="{FF2B5EF4-FFF2-40B4-BE49-F238E27FC236}">
                <a16:creationId xmlns:a16="http://schemas.microsoft.com/office/drawing/2014/main" id="{A37BAF9D-1E5A-D49D-A702-584E327C140F}"/>
              </a:ext>
            </a:extLst>
          </p:cNvPr>
          <p:cNvSpPr txBox="1">
            <a:spLocks/>
          </p:cNvSpPr>
          <p:nvPr/>
        </p:nvSpPr>
        <p:spPr>
          <a:xfrm>
            <a:off x="1756881" y="29845"/>
            <a:ext cx="8554127" cy="5292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Gabriola" panose="04040605051002020D02" pitchFamily="82" charset="0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Flow Chart for EAC </a:t>
            </a:r>
            <a:r>
              <a:rPr lang="en-US" sz="40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Programme</a:t>
            </a:r>
            <a:r>
              <a:rPr lang="en-US" sz="4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Accreditation</a:t>
            </a:r>
            <a:endParaRPr lang="en-UG" sz="40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6689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A6FDF-A481-7FBC-DBA5-D8BA108F0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6881" y="233045"/>
            <a:ext cx="8554127" cy="894715"/>
          </a:xfrm>
        </p:spPr>
        <p:txBody>
          <a:bodyPr>
            <a:normAutofit/>
          </a:bodyPr>
          <a:lstStyle/>
          <a:p>
            <a:pPr algn="ctr"/>
            <a:r>
              <a:rPr lang="en-GB" sz="4000" b="1" dirty="0"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Programme Accreditation Fees</a:t>
            </a:r>
            <a:endParaRPr lang="en-UG" sz="80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1612FC-03AB-6E78-4153-2BC1F4C018C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1058" y="6265624"/>
            <a:ext cx="2743200" cy="365125"/>
          </a:xfrm>
        </p:spPr>
        <p:txBody>
          <a:bodyPr/>
          <a:lstStyle/>
          <a:p>
            <a:fld id="{DDBBBD04-1848-43AA-BF3A-8801F23264E0}" type="datetime2">
              <a:rPr lang="en-US" smtClean="0"/>
              <a:t>Wednesday, May 22, 2024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E13C40-49A8-CBE6-FB42-43746EDEC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87B96-A069-468B-B765-A8B3278B5A49}" type="slidenum">
              <a:rPr lang="en-US" smtClean="0"/>
              <a:t>9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A307F8-4DBA-EE33-BCBE-6FE0AC2D7E0F}"/>
              </a:ext>
            </a:extLst>
          </p:cNvPr>
          <p:cNvSpPr txBox="1"/>
          <p:nvPr/>
        </p:nvSpPr>
        <p:spPr>
          <a:xfrm>
            <a:off x="1320799" y="1414792"/>
            <a:ext cx="9753601" cy="50318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"/>
            </a:pPr>
            <a:r>
              <a:rPr lang="en-US" sz="24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Payment of requisite initial non-refundable fees of </a:t>
            </a:r>
            <a:r>
              <a:rPr lang="en-US" sz="2400" b="1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USD 1,000 </a:t>
            </a:r>
            <a:r>
              <a:rPr lang="en-US" sz="24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(for institutions within EAC region) and </a:t>
            </a:r>
            <a:r>
              <a:rPr lang="en-US" sz="2400" b="1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USD 2,500 </a:t>
            </a:r>
            <a:r>
              <a:rPr lang="en-US" sz="24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(for institutions from outside EAC region) for administrative and technical review of the </a:t>
            </a:r>
            <a:r>
              <a:rPr lang="en-US" sz="24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programme</a:t>
            </a:r>
            <a:r>
              <a:rPr lang="en-US" sz="24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prior to facility verifications/inspection. </a:t>
            </a:r>
            <a:endParaRPr lang="en-UG" sz="24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"/>
            </a:pPr>
            <a:r>
              <a:rPr lang="en-US" sz="24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Programmes</a:t>
            </a:r>
            <a:r>
              <a:rPr lang="en-US" sz="24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that meet the requirement at review stage shall progress to facility </a:t>
            </a:r>
            <a:r>
              <a:rPr lang="en-US" sz="2400" dirty="0">
                <a:latin typeface="Bookman Old Style" panose="020506040505050202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assessment</a:t>
            </a:r>
            <a:r>
              <a:rPr lang="en-US" sz="24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. The institution shall be required to pay a </a:t>
            </a:r>
            <a:r>
              <a:rPr lang="en-US" sz="24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subsidised</a:t>
            </a:r>
            <a:r>
              <a:rPr lang="en-US" sz="24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fee of </a:t>
            </a:r>
            <a:r>
              <a:rPr lang="en-US" sz="2400" b="1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USD 5,790</a:t>
            </a:r>
            <a:r>
              <a:rPr lang="en-US" sz="24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.</a:t>
            </a:r>
            <a:endParaRPr lang="en-US" sz="2400" dirty="0">
              <a:latin typeface="Bookman Old Style" panose="02050604050505020204" pitchFamily="18" charset="0"/>
              <a:ea typeface="Times New Roman" panose="02020603050405020304" pitchFamily="18" charset="0"/>
              <a:cs typeface="Tahoma" panose="020B0604030504040204" pitchFamily="34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"/>
            </a:pPr>
            <a:r>
              <a:rPr lang="en-US" sz="2400" b="1" kern="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NB:</a:t>
            </a:r>
            <a:r>
              <a:rPr lang="en-US" sz="2400" kern="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Travel costs for assessors (Air ticket and ground travel) based on market rates shall be met directly by the applying University/Institution</a:t>
            </a:r>
            <a:endParaRPr lang="en-UG" sz="24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389070"/>
      </p:ext>
    </p:extLst>
  </p:cSld>
  <p:clrMapOvr>
    <a:masterClrMapping/>
  </p:clrMapOvr>
</p:sld>
</file>

<file path=ppt/theme/theme1.xml><?xml version="1.0" encoding="utf-8"?>
<a:theme xmlns:a="http://schemas.openxmlformats.org/drawingml/2006/main" name="IUCEA_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mple IUCEA Master Slide [Read-Only]" id="{F601AC77-52BC-4A29-B1CE-0C19DE501535}" vid="{9009E84F-42D7-4181-A078-165F0202CE0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7148</TotalTime>
  <Words>916</Words>
  <Application>Microsoft Office PowerPoint</Application>
  <PresentationFormat>Widescreen</PresentationFormat>
  <Paragraphs>135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9" baseType="lpstr">
      <vt:lpstr>MS Gothic</vt:lpstr>
      <vt:lpstr>MS Mincho</vt:lpstr>
      <vt:lpstr>Aharoni</vt:lpstr>
      <vt:lpstr>Arial</vt:lpstr>
      <vt:lpstr>Book Antiqua</vt:lpstr>
      <vt:lpstr>Bookman Old Style</vt:lpstr>
      <vt:lpstr>Calibri</vt:lpstr>
      <vt:lpstr>Gabriola</vt:lpstr>
      <vt:lpstr>Harlow Solid Italic</vt:lpstr>
      <vt:lpstr>Tahoma</vt:lpstr>
      <vt:lpstr>Times New Roman</vt:lpstr>
      <vt:lpstr>Verdana</vt:lpstr>
      <vt:lpstr>Wingdings</vt:lpstr>
      <vt:lpstr>IUCEA_template</vt:lpstr>
      <vt:lpstr>OVERVIEW OF EAC REGIONAL PROGRAMME ACCREDITATION &amp; OBJECTIVES OF THE TRAINING WORKSHOP</vt:lpstr>
      <vt:lpstr>Presentation Outline</vt:lpstr>
      <vt:lpstr>Introduction</vt:lpstr>
      <vt:lpstr>IUCEA ACT 2009 – Legal basis for Regional Programme Accreditation</vt:lpstr>
      <vt:lpstr>Rationale for Regional Programme Accreditation</vt:lpstr>
      <vt:lpstr>The EAC Regional Programme Accreditation System</vt:lpstr>
      <vt:lpstr>PowerPoint Presentation</vt:lpstr>
      <vt:lpstr>PowerPoint Presentation</vt:lpstr>
      <vt:lpstr>Programme Accreditation Fees</vt:lpstr>
      <vt:lpstr>Benefits of the EAC Regional Programme Accreditation</vt:lpstr>
      <vt:lpstr>PowerPoint Presentation</vt:lpstr>
      <vt:lpstr>Purpose &amp; Goal of the Training </vt:lpstr>
      <vt:lpstr>Expected Learning Outcomes</vt:lpstr>
      <vt:lpstr>Methodology of this Training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Dorine Rwehera</dc:creator>
  <cp:lastModifiedBy>Prof. Michael Mawa</cp:lastModifiedBy>
  <cp:revision>69</cp:revision>
  <dcterms:created xsi:type="dcterms:W3CDTF">2022-02-16T08:00:56Z</dcterms:created>
  <dcterms:modified xsi:type="dcterms:W3CDTF">2024-05-22T02:13:32Z</dcterms:modified>
</cp:coreProperties>
</file>